
<file path=[Content_Types].xml><?xml version="1.0" encoding="utf-8"?>
<Types xmlns="http://schemas.openxmlformats.org/package/2006/content-types">
  <Default Extension="avi" ContentType="video/x-msvideo"/>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Lst>
  <p:notesMasterIdLst>
    <p:notesMasterId r:id="rId18"/>
  </p:notesMasterIdLst>
  <p:handoutMasterIdLst>
    <p:handoutMasterId r:id="rId19"/>
  </p:handoutMasterIdLst>
  <p:sldIdLst>
    <p:sldId id="256" r:id="rId5"/>
    <p:sldId id="266" r:id="rId6"/>
    <p:sldId id="262" r:id="rId7"/>
    <p:sldId id="272" r:id="rId8"/>
    <p:sldId id="257" r:id="rId9"/>
    <p:sldId id="268" r:id="rId10"/>
    <p:sldId id="270" r:id="rId11"/>
    <p:sldId id="258" r:id="rId12"/>
    <p:sldId id="271" r:id="rId13"/>
    <p:sldId id="269" r:id="rId14"/>
    <p:sldId id="264" r:id="rId15"/>
    <p:sldId id="267" r:id="rId16"/>
    <p:sldId id="273" r:id="rId1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437" autoAdjust="0"/>
    <p:restoredTop sz="74769" autoAdjust="0"/>
  </p:normalViewPr>
  <p:slideViewPr>
    <p:cSldViewPr>
      <p:cViewPr>
        <p:scale>
          <a:sx n="46" d="100"/>
          <a:sy n="46" d="100"/>
        </p:scale>
        <p:origin x="1039" y="19"/>
      </p:cViewPr>
      <p:guideLst>
        <p:guide orient="horz" pos="2160"/>
        <p:guide pos="2880"/>
      </p:guideLst>
    </p:cSldViewPr>
  </p:slideViewPr>
  <p:notesTextViewPr>
    <p:cViewPr>
      <p:scale>
        <a:sx n="100" d="100"/>
        <a:sy n="100" d="100"/>
      </p:scale>
      <p:origin x="0" y="0"/>
    </p:cViewPr>
  </p:notesTextViewPr>
  <p:notesViewPr>
    <p:cSldViewPr>
      <p:cViewPr varScale="1">
        <p:scale>
          <a:sx n="58" d="100"/>
          <a:sy n="58" d="100"/>
        </p:scale>
        <p:origin x="2965" y="4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2" minVer="12.0">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2" minVer="12.0">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E11E206-3F6C-4535-B4C2-1852A1175E7D}" type="doc">
      <dgm:prSet loTypeId="urn:microsoft.com/office/officeart/2005/8/layout/list1" loCatId="list" qsTypeId="urn:microsoft.com/office/officeart/2005/8/quickstyle/simple1#7" qsCatId="simple" csTypeId="urn:microsoft.com/office/officeart/2005/8/colors/accent1_2#2" csCatId="accent1" phldr="1"/>
      <dgm:spPr/>
      <dgm:t>
        <a:bodyPr/>
        <a:lstStyle/>
        <a:p>
          <a:endParaRPr lang="en-US"/>
        </a:p>
      </dgm:t>
    </dgm:pt>
    <dgm:pt modelId="{96F225B3-2268-4CB1-9A6D-DD3D78235A90}">
      <dgm:prSet custT="1"/>
      <dgm:spPr>
        <a:solidFill>
          <a:schemeClr val="accent2"/>
        </a:solidFill>
        <a:ln>
          <a:noFill/>
        </a:ln>
      </dgm:spPr>
      <dgm:t>
        <a:bodyPr/>
        <a:lstStyle/>
        <a:p>
          <a:pPr rtl="0"/>
          <a:r>
            <a:rPr lang="en-US" sz="1800" b="1" dirty="0">
              <a:solidFill>
                <a:schemeClr val="bg2"/>
              </a:solidFill>
            </a:rPr>
            <a:t>Neural Network</a:t>
          </a:r>
        </a:p>
      </dgm:t>
    </dgm:pt>
    <dgm:pt modelId="{BB73B217-FF8F-4C8F-8CD2-4750708F0382}" type="parTrans" cxnId="{667C7982-07DA-481C-9497-BB8D1BD54CE6}">
      <dgm:prSet/>
      <dgm:spPr/>
      <dgm:t>
        <a:bodyPr/>
        <a:lstStyle/>
        <a:p>
          <a:endParaRPr lang="en-US" sz="1200"/>
        </a:p>
      </dgm:t>
    </dgm:pt>
    <dgm:pt modelId="{F7D5E32B-2816-47FB-95E5-01C708BBC493}" type="sibTrans" cxnId="{667C7982-07DA-481C-9497-BB8D1BD54CE6}">
      <dgm:prSet/>
      <dgm:spPr/>
      <dgm:t>
        <a:bodyPr/>
        <a:lstStyle/>
        <a:p>
          <a:endParaRPr lang="en-US" sz="1200"/>
        </a:p>
      </dgm:t>
    </dgm:pt>
    <dgm:pt modelId="{73381DCD-C269-4E6D-9AFB-BECEE2749D18}">
      <dgm:prSet custT="1"/>
      <dgm:spPr>
        <a:noFill/>
        <a:ln>
          <a:solidFill>
            <a:schemeClr val="accent1"/>
          </a:solidFill>
        </a:ln>
      </dgm:spPr>
      <dgm:t>
        <a:bodyPr/>
        <a:lstStyle/>
        <a:p>
          <a:pPr rtl="0"/>
          <a:r>
            <a:rPr lang="en-US" sz="1600" dirty="0" err="1">
              <a:solidFill>
                <a:schemeClr val="bg2"/>
              </a:solidFill>
            </a:rPr>
            <a:t>MobileNet</a:t>
          </a:r>
          <a:r>
            <a:rPr lang="en-US" sz="1600" dirty="0">
              <a:solidFill>
                <a:schemeClr val="bg2"/>
              </a:solidFill>
            </a:rPr>
            <a:t> &amp; SSD – (next slide)</a:t>
          </a:r>
        </a:p>
      </dgm:t>
    </dgm:pt>
    <dgm:pt modelId="{720D56F4-65FC-4CDA-8B3B-12DC7D227BE8}" type="parTrans" cxnId="{60D789E2-7A32-4437-8E2C-8B560B3784C0}">
      <dgm:prSet/>
      <dgm:spPr/>
      <dgm:t>
        <a:bodyPr/>
        <a:lstStyle/>
        <a:p>
          <a:endParaRPr lang="en-US" sz="1200"/>
        </a:p>
      </dgm:t>
    </dgm:pt>
    <dgm:pt modelId="{85349A43-5576-44C6-8D13-62F2BF5EFAFB}" type="sibTrans" cxnId="{60D789E2-7A32-4437-8E2C-8B560B3784C0}">
      <dgm:prSet/>
      <dgm:spPr/>
      <dgm:t>
        <a:bodyPr/>
        <a:lstStyle/>
        <a:p>
          <a:endParaRPr lang="en-US" sz="1200"/>
        </a:p>
      </dgm:t>
    </dgm:pt>
    <dgm:pt modelId="{9270810E-5EDA-493C-94A3-CD56D6BDC201}">
      <dgm:prSet custT="1"/>
      <dgm:spPr>
        <a:solidFill>
          <a:schemeClr val="accent2"/>
        </a:solidFill>
        <a:ln>
          <a:noFill/>
        </a:ln>
      </dgm:spPr>
      <dgm:t>
        <a:bodyPr/>
        <a:lstStyle/>
        <a:p>
          <a:pPr rtl="0"/>
          <a:r>
            <a:rPr lang="en-US" sz="1800" b="1" dirty="0" err="1">
              <a:solidFill>
                <a:schemeClr val="bg2"/>
              </a:solidFill>
            </a:rPr>
            <a:t>CentroidTracker</a:t>
          </a:r>
          <a:endParaRPr lang="en-US" sz="1800" b="0" dirty="0">
            <a:solidFill>
              <a:schemeClr val="bg2"/>
            </a:solidFill>
          </a:endParaRPr>
        </a:p>
      </dgm:t>
    </dgm:pt>
    <dgm:pt modelId="{8AFFD4DB-1827-4550-B581-D6836D1A7B41}" type="parTrans" cxnId="{304B3FEF-A04A-4EB6-B224-EBD06900C776}">
      <dgm:prSet/>
      <dgm:spPr/>
      <dgm:t>
        <a:bodyPr/>
        <a:lstStyle/>
        <a:p>
          <a:endParaRPr lang="en-US" sz="1200"/>
        </a:p>
      </dgm:t>
    </dgm:pt>
    <dgm:pt modelId="{C6C5529E-8F47-4FCC-A5E6-616381E60A8A}" type="sibTrans" cxnId="{304B3FEF-A04A-4EB6-B224-EBD06900C776}">
      <dgm:prSet/>
      <dgm:spPr/>
      <dgm:t>
        <a:bodyPr/>
        <a:lstStyle/>
        <a:p>
          <a:endParaRPr lang="en-US" sz="1200"/>
        </a:p>
      </dgm:t>
    </dgm:pt>
    <dgm:pt modelId="{6A69E878-6E4C-4840-B8F1-E395DA9854AF}">
      <dgm:prSet custT="1"/>
      <dgm:spPr>
        <a:noFill/>
        <a:ln>
          <a:solidFill>
            <a:schemeClr val="accent1"/>
          </a:solidFill>
        </a:ln>
      </dgm:spPr>
      <dgm:t>
        <a:bodyPr/>
        <a:lstStyle/>
        <a:p>
          <a:pPr rtl="0"/>
          <a:r>
            <a:rPr lang="en-US" sz="1600" dirty="0">
              <a:solidFill>
                <a:schemeClr val="bg2"/>
              </a:solidFill>
            </a:rPr>
            <a:t>Gets rectangles as input</a:t>
          </a:r>
        </a:p>
      </dgm:t>
    </dgm:pt>
    <dgm:pt modelId="{29EBC539-22E0-4AC6-97FB-361BDF867572}" type="sibTrans" cxnId="{606D715F-4BB7-40D4-B96D-3A1EE6FD1F64}">
      <dgm:prSet/>
      <dgm:spPr/>
      <dgm:t>
        <a:bodyPr/>
        <a:lstStyle/>
        <a:p>
          <a:endParaRPr lang="en-US" sz="1200"/>
        </a:p>
      </dgm:t>
    </dgm:pt>
    <dgm:pt modelId="{E57BA40C-1429-48A7-B536-012502266669}" type="parTrans" cxnId="{606D715F-4BB7-40D4-B96D-3A1EE6FD1F64}">
      <dgm:prSet/>
      <dgm:spPr/>
      <dgm:t>
        <a:bodyPr/>
        <a:lstStyle/>
        <a:p>
          <a:endParaRPr lang="en-US" sz="1200"/>
        </a:p>
      </dgm:t>
    </dgm:pt>
    <dgm:pt modelId="{07E0E9D2-5165-4DB0-AA08-04914F5CC323}">
      <dgm:prSet custT="1"/>
      <dgm:spPr>
        <a:noFill/>
        <a:ln>
          <a:solidFill>
            <a:schemeClr val="accent1"/>
          </a:solidFill>
        </a:ln>
      </dgm:spPr>
      <dgm:t>
        <a:bodyPr/>
        <a:lstStyle/>
        <a:p>
          <a:pPr rtl="0"/>
          <a:r>
            <a:rPr lang="en-US" sz="1600" dirty="0" err="1">
              <a:solidFill>
                <a:schemeClr val="bg2"/>
              </a:solidFill>
            </a:rPr>
            <a:t>Prototxt</a:t>
          </a:r>
          <a:r>
            <a:rPr lang="en-US" sz="1600" dirty="0">
              <a:solidFill>
                <a:schemeClr val="bg2"/>
              </a:solidFill>
            </a:rPr>
            <a:t> – architecture</a:t>
          </a:r>
        </a:p>
      </dgm:t>
    </dgm:pt>
    <dgm:pt modelId="{921D39ED-CE59-409F-A510-59B2A71B2089}" type="parTrans" cxnId="{3022CA01-2648-4EAF-8981-D6D4ADAD4FD8}">
      <dgm:prSet/>
      <dgm:spPr/>
      <dgm:t>
        <a:bodyPr/>
        <a:lstStyle/>
        <a:p>
          <a:endParaRPr lang="en-US"/>
        </a:p>
      </dgm:t>
    </dgm:pt>
    <dgm:pt modelId="{ED97572F-B9F0-4813-BAF7-55D478852853}" type="sibTrans" cxnId="{3022CA01-2648-4EAF-8981-D6D4ADAD4FD8}">
      <dgm:prSet/>
      <dgm:spPr/>
      <dgm:t>
        <a:bodyPr/>
        <a:lstStyle/>
        <a:p>
          <a:endParaRPr lang="en-US"/>
        </a:p>
      </dgm:t>
    </dgm:pt>
    <dgm:pt modelId="{9A45229F-B977-48FF-96A9-8E9B30F1EFA6}">
      <dgm:prSet custT="1"/>
      <dgm:spPr>
        <a:noFill/>
        <a:ln>
          <a:solidFill>
            <a:schemeClr val="accent1"/>
          </a:solidFill>
        </a:ln>
      </dgm:spPr>
      <dgm:t>
        <a:bodyPr/>
        <a:lstStyle/>
        <a:p>
          <a:pPr rtl="0"/>
          <a:r>
            <a:rPr lang="en-US" sz="1600" dirty="0">
              <a:solidFill>
                <a:schemeClr val="bg2"/>
              </a:solidFill>
            </a:rPr>
            <a:t>Caffe – weights &amp; biases</a:t>
          </a:r>
        </a:p>
      </dgm:t>
    </dgm:pt>
    <dgm:pt modelId="{99018F50-8D1D-42F8-AAB3-B9C8C3896087}" type="parTrans" cxnId="{C468E2B3-76A8-4E0B-9E14-3C04E6DC3A58}">
      <dgm:prSet/>
      <dgm:spPr/>
      <dgm:t>
        <a:bodyPr/>
        <a:lstStyle/>
        <a:p>
          <a:endParaRPr lang="en-US"/>
        </a:p>
      </dgm:t>
    </dgm:pt>
    <dgm:pt modelId="{531148B4-82BD-4342-B94B-87AA3D5137E8}" type="sibTrans" cxnId="{C468E2B3-76A8-4E0B-9E14-3C04E6DC3A58}">
      <dgm:prSet/>
      <dgm:spPr/>
      <dgm:t>
        <a:bodyPr/>
        <a:lstStyle/>
        <a:p>
          <a:endParaRPr lang="en-US"/>
        </a:p>
      </dgm:t>
    </dgm:pt>
    <dgm:pt modelId="{7C1B5380-1AD5-434D-B1F4-00A3F4FDE2FD}">
      <dgm:prSet custT="1"/>
      <dgm:spPr>
        <a:noFill/>
        <a:ln>
          <a:solidFill>
            <a:schemeClr val="accent1"/>
          </a:solidFill>
        </a:ln>
      </dgm:spPr>
      <dgm:t>
        <a:bodyPr/>
        <a:lstStyle/>
        <a:p>
          <a:pPr rtl="0"/>
          <a:r>
            <a:rPr lang="en-US" sz="1600" dirty="0">
              <a:solidFill>
                <a:schemeClr val="bg2"/>
              </a:solidFill>
            </a:rPr>
            <a:t>Computes centroids</a:t>
          </a:r>
        </a:p>
      </dgm:t>
    </dgm:pt>
    <dgm:pt modelId="{2325AAF5-B162-4283-881E-9DEBA0DBF3B0}" type="parTrans" cxnId="{16389BF9-9C71-4AFF-9457-A8A493973591}">
      <dgm:prSet/>
      <dgm:spPr/>
      <dgm:t>
        <a:bodyPr/>
        <a:lstStyle/>
        <a:p>
          <a:endParaRPr lang="en-US"/>
        </a:p>
      </dgm:t>
    </dgm:pt>
    <dgm:pt modelId="{4259103C-B52C-4BBB-9A78-9671201FBC1F}" type="sibTrans" cxnId="{16389BF9-9C71-4AFF-9457-A8A493973591}">
      <dgm:prSet/>
      <dgm:spPr/>
      <dgm:t>
        <a:bodyPr/>
        <a:lstStyle/>
        <a:p>
          <a:endParaRPr lang="en-US"/>
        </a:p>
      </dgm:t>
    </dgm:pt>
    <dgm:pt modelId="{690DA34E-B3C2-41EA-B08A-B9C7680111F8}">
      <dgm:prSet custT="1"/>
      <dgm:spPr>
        <a:noFill/>
        <a:ln>
          <a:solidFill>
            <a:schemeClr val="accent1"/>
          </a:solidFill>
        </a:ln>
      </dgm:spPr>
      <dgm:t>
        <a:bodyPr/>
        <a:lstStyle/>
        <a:p>
          <a:pPr rtl="0"/>
          <a:r>
            <a:rPr lang="en-US" sz="1600" dirty="0">
              <a:solidFill>
                <a:schemeClr val="bg2"/>
              </a:solidFill>
            </a:rPr>
            <a:t>Computes distance between old and new centroids (close=same)</a:t>
          </a:r>
        </a:p>
      </dgm:t>
    </dgm:pt>
    <dgm:pt modelId="{7DA0F5CB-6542-48B3-AD01-A6293289546A}" type="parTrans" cxnId="{63D447B1-6045-402C-8772-ACDCA9CDB6AB}">
      <dgm:prSet/>
      <dgm:spPr/>
      <dgm:t>
        <a:bodyPr/>
        <a:lstStyle/>
        <a:p>
          <a:endParaRPr lang="en-US"/>
        </a:p>
      </dgm:t>
    </dgm:pt>
    <dgm:pt modelId="{C92A97F3-1AE7-4571-8A4D-44BA7989918B}" type="sibTrans" cxnId="{63D447B1-6045-402C-8772-ACDCA9CDB6AB}">
      <dgm:prSet/>
      <dgm:spPr/>
      <dgm:t>
        <a:bodyPr/>
        <a:lstStyle/>
        <a:p>
          <a:endParaRPr lang="en-US"/>
        </a:p>
      </dgm:t>
    </dgm:pt>
    <dgm:pt modelId="{BF856A44-196F-4ADD-80B2-F6098218A0E8}">
      <dgm:prSet custT="1"/>
      <dgm:spPr>
        <a:noFill/>
        <a:ln>
          <a:solidFill>
            <a:schemeClr val="accent1"/>
          </a:solidFill>
        </a:ln>
      </dgm:spPr>
      <dgm:t>
        <a:bodyPr/>
        <a:lstStyle/>
        <a:p>
          <a:pPr rtl="0"/>
          <a:r>
            <a:rPr lang="en-US" sz="1600" dirty="0">
              <a:solidFill>
                <a:schemeClr val="bg2"/>
              </a:solidFill>
            </a:rPr>
            <a:t>Assign new objects</a:t>
          </a:r>
        </a:p>
      </dgm:t>
    </dgm:pt>
    <dgm:pt modelId="{1D791D51-79C0-4BA1-884A-84554CB620D1}" type="parTrans" cxnId="{0C6B139C-3F59-4B6F-9C8D-AC19EDADBF7F}">
      <dgm:prSet/>
      <dgm:spPr/>
      <dgm:t>
        <a:bodyPr/>
        <a:lstStyle/>
        <a:p>
          <a:endParaRPr lang="en-US"/>
        </a:p>
      </dgm:t>
    </dgm:pt>
    <dgm:pt modelId="{B5690D35-82A5-4D79-BBB7-41E9C275187A}" type="sibTrans" cxnId="{0C6B139C-3F59-4B6F-9C8D-AC19EDADBF7F}">
      <dgm:prSet/>
      <dgm:spPr/>
      <dgm:t>
        <a:bodyPr/>
        <a:lstStyle/>
        <a:p>
          <a:endParaRPr lang="en-US"/>
        </a:p>
      </dgm:t>
    </dgm:pt>
    <dgm:pt modelId="{1A148C7C-2DF7-4A3E-8B60-CD1BB656DEB0}" type="pres">
      <dgm:prSet presAssocID="{1E11E206-3F6C-4535-B4C2-1852A1175E7D}" presName="linear" presStyleCnt="0">
        <dgm:presLayoutVars>
          <dgm:dir/>
          <dgm:animLvl val="lvl"/>
          <dgm:resizeHandles val="exact"/>
        </dgm:presLayoutVars>
      </dgm:prSet>
      <dgm:spPr/>
    </dgm:pt>
    <dgm:pt modelId="{75069D38-BA13-4431-99AF-CCCC3F150DA1}" type="pres">
      <dgm:prSet presAssocID="{96F225B3-2268-4CB1-9A6D-DD3D78235A90}" presName="parentLin" presStyleCnt="0"/>
      <dgm:spPr/>
    </dgm:pt>
    <dgm:pt modelId="{626BC4C1-7783-44BE-91BE-44C956F5D34C}" type="pres">
      <dgm:prSet presAssocID="{96F225B3-2268-4CB1-9A6D-DD3D78235A90}" presName="parentLeftMargin" presStyleLbl="node1" presStyleIdx="0" presStyleCnt="2"/>
      <dgm:spPr/>
    </dgm:pt>
    <dgm:pt modelId="{8B3DCA86-CC99-48ED-8764-6E81C7AE6BE9}" type="pres">
      <dgm:prSet presAssocID="{96F225B3-2268-4CB1-9A6D-DD3D78235A90}" presName="parentText" presStyleLbl="node1" presStyleIdx="0" presStyleCnt="2" custScaleX="96693" custScaleY="56703">
        <dgm:presLayoutVars>
          <dgm:chMax val="0"/>
          <dgm:bulletEnabled val="1"/>
        </dgm:presLayoutVars>
      </dgm:prSet>
      <dgm:spPr>
        <a:prstGeom prst="rect">
          <a:avLst/>
        </a:prstGeom>
      </dgm:spPr>
    </dgm:pt>
    <dgm:pt modelId="{8A917F7A-6EF6-4379-B9C9-8385463527DE}" type="pres">
      <dgm:prSet presAssocID="{96F225B3-2268-4CB1-9A6D-DD3D78235A90}" presName="negativeSpace" presStyleCnt="0"/>
      <dgm:spPr/>
    </dgm:pt>
    <dgm:pt modelId="{D96AA0FF-3772-4C88-B9D9-D7702591B9A7}" type="pres">
      <dgm:prSet presAssocID="{96F225B3-2268-4CB1-9A6D-DD3D78235A90}" presName="childText" presStyleLbl="conFgAcc1" presStyleIdx="0" presStyleCnt="2" custScaleY="94176">
        <dgm:presLayoutVars>
          <dgm:bulletEnabled val="1"/>
        </dgm:presLayoutVars>
      </dgm:prSet>
      <dgm:spPr/>
    </dgm:pt>
    <dgm:pt modelId="{A1573737-E787-472F-AAE3-2E202980FDAD}" type="pres">
      <dgm:prSet presAssocID="{F7D5E32B-2816-47FB-95E5-01C708BBC493}" presName="spaceBetweenRectangles" presStyleCnt="0"/>
      <dgm:spPr/>
    </dgm:pt>
    <dgm:pt modelId="{2E035A50-D974-4530-9F87-25D1902BC720}" type="pres">
      <dgm:prSet presAssocID="{9270810E-5EDA-493C-94A3-CD56D6BDC201}" presName="parentLin" presStyleCnt="0"/>
      <dgm:spPr/>
    </dgm:pt>
    <dgm:pt modelId="{1A4914B0-4ADB-4422-A669-ADF399C2B1C5}" type="pres">
      <dgm:prSet presAssocID="{9270810E-5EDA-493C-94A3-CD56D6BDC201}" presName="parentLeftMargin" presStyleLbl="node1" presStyleIdx="0" presStyleCnt="2"/>
      <dgm:spPr/>
    </dgm:pt>
    <dgm:pt modelId="{388E0281-7FCC-4892-BD85-59C45354E9DA}" type="pres">
      <dgm:prSet presAssocID="{9270810E-5EDA-493C-94A3-CD56D6BDC201}" presName="parentText" presStyleLbl="node1" presStyleIdx="1" presStyleCnt="2" custScaleX="98677" custScaleY="52955">
        <dgm:presLayoutVars>
          <dgm:chMax val="0"/>
          <dgm:bulletEnabled val="1"/>
        </dgm:presLayoutVars>
      </dgm:prSet>
      <dgm:spPr>
        <a:prstGeom prst="rect">
          <a:avLst/>
        </a:prstGeom>
      </dgm:spPr>
    </dgm:pt>
    <dgm:pt modelId="{3C42DE1F-FF80-4A87-843C-09E6A8F10F3F}" type="pres">
      <dgm:prSet presAssocID="{9270810E-5EDA-493C-94A3-CD56D6BDC201}" presName="negativeSpace" presStyleCnt="0"/>
      <dgm:spPr/>
    </dgm:pt>
    <dgm:pt modelId="{EA904451-CA9C-48CF-A3F7-6C4003934218}" type="pres">
      <dgm:prSet presAssocID="{9270810E-5EDA-493C-94A3-CD56D6BDC201}" presName="childText" presStyleLbl="conFgAcc1" presStyleIdx="1" presStyleCnt="2" custScaleY="96340">
        <dgm:presLayoutVars>
          <dgm:bulletEnabled val="1"/>
        </dgm:presLayoutVars>
      </dgm:prSet>
      <dgm:spPr/>
    </dgm:pt>
  </dgm:ptLst>
  <dgm:cxnLst>
    <dgm:cxn modelId="{3022CA01-2648-4EAF-8981-D6D4ADAD4FD8}" srcId="{96F225B3-2268-4CB1-9A6D-DD3D78235A90}" destId="{07E0E9D2-5165-4DB0-AA08-04914F5CC323}" srcOrd="1" destOrd="0" parTransId="{921D39ED-CE59-409F-A510-59B2A71B2089}" sibTransId="{ED97572F-B9F0-4813-BAF7-55D478852853}"/>
    <dgm:cxn modelId="{FDB70021-1166-434D-985E-ECB250AF01DF}" type="presOf" srcId="{9270810E-5EDA-493C-94A3-CD56D6BDC201}" destId="{388E0281-7FCC-4892-BD85-59C45354E9DA}" srcOrd="1" destOrd="0" presId="urn:microsoft.com/office/officeart/2005/8/layout/list1"/>
    <dgm:cxn modelId="{606D715F-4BB7-40D4-B96D-3A1EE6FD1F64}" srcId="{9270810E-5EDA-493C-94A3-CD56D6BDC201}" destId="{6A69E878-6E4C-4840-B8F1-E395DA9854AF}" srcOrd="0" destOrd="0" parTransId="{E57BA40C-1429-48A7-B536-012502266669}" sibTransId="{29EBC539-22E0-4AC6-97FB-361BDF867572}"/>
    <dgm:cxn modelId="{6D673346-6ECA-4422-95A7-26EBB2249461}" type="presOf" srcId="{6A69E878-6E4C-4840-B8F1-E395DA9854AF}" destId="{EA904451-CA9C-48CF-A3F7-6C4003934218}" srcOrd="0" destOrd="0" presId="urn:microsoft.com/office/officeart/2005/8/layout/list1"/>
    <dgm:cxn modelId="{F6B4ED66-0749-4A06-8616-BB1A4268A478}" type="presOf" srcId="{690DA34E-B3C2-41EA-B08A-B9C7680111F8}" destId="{EA904451-CA9C-48CF-A3F7-6C4003934218}" srcOrd="0" destOrd="2" presId="urn:microsoft.com/office/officeart/2005/8/layout/list1"/>
    <dgm:cxn modelId="{06648C68-17D5-4856-978E-753512428FD8}" type="presOf" srcId="{73381DCD-C269-4E6D-9AFB-BECEE2749D18}" destId="{D96AA0FF-3772-4C88-B9D9-D7702591B9A7}" srcOrd="0" destOrd="0" presId="urn:microsoft.com/office/officeart/2005/8/layout/list1"/>
    <dgm:cxn modelId="{98E5AC7D-827F-4FB2-A78A-1018D4A6B493}" type="presOf" srcId="{1E11E206-3F6C-4535-B4C2-1852A1175E7D}" destId="{1A148C7C-2DF7-4A3E-8B60-CD1BB656DEB0}" srcOrd="0" destOrd="0" presId="urn:microsoft.com/office/officeart/2005/8/layout/list1"/>
    <dgm:cxn modelId="{667C7982-07DA-481C-9497-BB8D1BD54CE6}" srcId="{1E11E206-3F6C-4535-B4C2-1852A1175E7D}" destId="{96F225B3-2268-4CB1-9A6D-DD3D78235A90}" srcOrd="0" destOrd="0" parTransId="{BB73B217-FF8F-4C8F-8CD2-4750708F0382}" sibTransId="{F7D5E32B-2816-47FB-95E5-01C708BBC493}"/>
    <dgm:cxn modelId="{64ADF198-D21B-4827-A5CE-B8972422049E}" type="presOf" srcId="{9270810E-5EDA-493C-94A3-CD56D6BDC201}" destId="{1A4914B0-4ADB-4422-A669-ADF399C2B1C5}" srcOrd="0" destOrd="0" presId="urn:microsoft.com/office/officeart/2005/8/layout/list1"/>
    <dgm:cxn modelId="{0C6B139C-3F59-4B6F-9C8D-AC19EDADBF7F}" srcId="{9270810E-5EDA-493C-94A3-CD56D6BDC201}" destId="{BF856A44-196F-4ADD-80B2-F6098218A0E8}" srcOrd="3" destOrd="0" parTransId="{1D791D51-79C0-4BA1-884A-84554CB620D1}" sibTransId="{B5690D35-82A5-4D79-BBB7-41E9C275187A}"/>
    <dgm:cxn modelId="{C26699A3-5C9D-46C3-8A99-968E08F63A4A}" type="presOf" srcId="{9A45229F-B977-48FF-96A9-8E9B30F1EFA6}" destId="{D96AA0FF-3772-4C88-B9D9-D7702591B9A7}" srcOrd="0" destOrd="2" presId="urn:microsoft.com/office/officeart/2005/8/layout/list1"/>
    <dgm:cxn modelId="{63D447B1-6045-402C-8772-ACDCA9CDB6AB}" srcId="{9270810E-5EDA-493C-94A3-CD56D6BDC201}" destId="{690DA34E-B3C2-41EA-B08A-B9C7680111F8}" srcOrd="2" destOrd="0" parTransId="{7DA0F5CB-6542-48B3-AD01-A6293289546A}" sibTransId="{C92A97F3-1AE7-4571-8A4D-44BA7989918B}"/>
    <dgm:cxn modelId="{C468E2B3-76A8-4E0B-9E14-3C04E6DC3A58}" srcId="{96F225B3-2268-4CB1-9A6D-DD3D78235A90}" destId="{9A45229F-B977-48FF-96A9-8E9B30F1EFA6}" srcOrd="2" destOrd="0" parTransId="{99018F50-8D1D-42F8-AAB3-B9C8C3896087}" sibTransId="{531148B4-82BD-4342-B94B-87AA3D5137E8}"/>
    <dgm:cxn modelId="{BD7DE7B3-96EE-4D30-9638-D466BE31C2AF}" type="presOf" srcId="{BF856A44-196F-4ADD-80B2-F6098218A0E8}" destId="{EA904451-CA9C-48CF-A3F7-6C4003934218}" srcOrd="0" destOrd="3" presId="urn:microsoft.com/office/officeart/2005/8/layout/list1"/>
    <dgm:cxn modelId="{16FB6CCA-CB32-45F7-9201-709782784D93}" type="presOf" srcId="{96F225B3-2268-4CB1-9A6D-DD3D78235A90}" destId="{626BC4C1-7783-44BE-91BE-44C956F5D34C}" srcOrd="0" destOrd="0" presId="urn:microsoft.com/office/officeart/2005/8/layout/list1"/>
    <dgm:cxn modelId="{F7EA77E1-FDB7-4D5D-BCAF-1E12512C1E86}" type="presOf" srcId="{96F225B3-2268-4CB1-9A6D-DD3D78235A90}" destId="{8B3DCA86-CC99-48ED-8764-6E81C7AE6BE9}" srcOrd="1" destOrd="0" presId="urn:microsoft.com/office/officeart/2005/8/layout/list1"/>
    <dgm:cxn modelId="{60D789E2-7A32-4437-8E2C-8B560B3784C0}" srcId="{96F225B3-2268-4CB1-9A6D-DD3D78235A90}" destId="{73381DCD-C269-4E6D-9AFB-BECEE2749D18}" srcOrd="0" destOrd="0" parTransId="{720D56F4-65FC-4CDA-8B3B-12DC7D227BE8}" sibTransId="{85349A43-5576-44C6-8D13-62F2BF5EFAFB}"/>
    <dgm:cxn modelId="{D9389BED-59CE-443D-B29D-4FDAD85E94DF}" type="presOf" srcId="{7C1B5380-1AD5-434D-B1F4-00A3F4FDE2FD}" destId="{EA904451-CA9C-48CF-A3F7-6C4003934218}" srcOrd="0" destOrd="1" presId="urn:microsoft.com/office/officeart/2005/8/layout/list1"/>
    <dgm:cxn modelId="{304B3FEF-A04A-4EB6-B224-EBD06900C776}" srcId="{1E11E206-3F6C-4535-B4C2-1852A1175E7D}" destId="{9270810E-5EDA-493C-94A3-CD56D6BDC201}" srcOrd="1" destOrd="0" parTransId="{8AFFD4DB-1827-4550-B581-D6836D1A7B41}" sibTransId="{C6C5529E-8F47-4FCC-A5E6-616381E60A8A}"/>
    <dgm:cxn modelId="{16389BF9-9C71-4AFF-9457-A8A493973591}" srcId="{9270810E-5EDA-493C-94A3-CD56D6BDC201}" destId="{7C1B5380-1AD5-434D-B1F4-00A3F4FDE2FD}" srcOrd="1" destOrd="0" parTransId="{2325AAF5-B162-4283-881E-9DEBA0DBF3B0}" sibTransId="{4259103C-B52C-4BBB-9A78-9671201FBC1F}"/>
    <dgm:cxn modelId="{DCAA7EFF-410B-4E50-9302-B10A2CA123ED}" type="presOf" srcId="{07E0E9D2-5165-4DB0-AA08-04914F5CC323}" destId="{D96AA0FF-3772-4C88-B9D9-D7702591B9A7}" srcOrd="0" destOrd="1" presId="urn:microsoft.com/office/officeart/2005/8/layout/list1"/>
    <dgm:cxn modelId="{235F2E60-677B-44C0-A518-958DF4691A0E}" type="presParOf" srcId="{1A148C7C-2DF7-4A3E-8B60-CD1BB656DEB0}" destId="{75069D38-BA13-4431-99AF-CCCC3F150DA1}" srcOrd="0" destOrd="0" presId="urn:microsoft.com/office/officeart/2005/8/layout/list1"/>
    <dgm:cxn modelId="{6125DB4D-92C8-4E3C-A150-27250FAA2A20}" type="presParOf" srcId="{75069D38-BA13-4431-99AF-CCCC3F150DA1}" destId="{626BC4C1-7783-44BE-91BE-44C956F5D34C}" srcOrd="0" destOrd="0" presId="urn:microsoft.com/office/officeart/2005/8/layout/list1"/>
    <dgm:cxn modelId="{7BA45699-6B2C-40A6-980D-D399D568CBE9}" type="presParOf" srcId="{75069D38-BA13-4431-99AF-CCCC3F150DA1}" destId="{8B3DCA86-CC99-48ED-8764-6E81C7AE6BE9}" srcOrd="1" destOrd="0" presId="urn:microsoft.com/office/officeart/2005/8/layout/list1"/>
    <dgm:cxn modelId="{28954837-1E0E-441A-B41C-144A6E714BAE}" type="presParOf" srcId="{1A148C7C-2DF7-4A3E-8B60-CD1BB656DEB0}" destId="{8A917F7A-6EF6-4379-B9C9-8385463527DE}" srcOrd="1" destOrd="0" presId="urn:microsoft.com/office/officeart/2005/8/layout/list1"/>
    <dgm:cxn modelId="{7555952A-C465-4BF9-8957-CA20F221717B}" type="presParOf" srcId="{1A148C7C-2DF7-4A3E-8B60-CD1BB656DEB0}" destId="{D96AA0FF-3772-4C88-B9D9-D7702591B9A7}" srcOrd="2" destOrd="0" presId="urn:microsoft.com/office/officeart/2005/8/layout/list1"/>
    <dgm:cxn modelId="{B8B65958-CCBD-4323-978A-3DD1ED694D41}" type="presParOf" srcId="{1A148C7C-2DF7-4A3E-8B60-CD1BB656DEB0}" destId="{A1573737-E787-472F-AAE3-2E202980FDAD}" srcOrd="3" destOrd="0" presId="urn:microsoft.com/office/officeart/2005/8/layout/list1"/>
    <dgm:cxn modelId="{7E4E188C-5B05-4F77-9110-2F8289A93428}" type="presParOf" srcId="{1A148C7C-2DF7-4A3E-8B60-CD1BB656DEB0}" destId="{2E035A50-D974-4530-9F87-25D1902BC720}" srcOrd="4" destOrd="0" presId="urn:microsoft.com/office/officeart/2005/8/layout/list1"/>
    <dgm:cxn modelId="{FDB60B69-6827-4931-ACB3-C38E17F75FE6}" type="presParOf" srcId="{2E035A50-D974-4530-9F87-25D1902BC720}" destId="{1A4914B0-4ADB-4422-A669-ADF399C2B1C5}" srcOrd="0" destOrd="0" presId="urn:microsoft.com/office/officeart/2005/8/layout/list1"/>
    <dgm:cxn modelId="{1A03D9F2-33F7-4D26-905D-939104CC4AF6}" type="presParOf" srcId="{2E035A50-D974-4530-9F87-25D1902BC720}" destId="{388E0281-7FCC-4892-BD85-59C45354E9DA}" srcOrd="1" destOrd="0" presId="urn:microsoft.com/office/officeart/2005/8/layout/list1"/>
    <dgm:cxn modelId="{34BDB026-7525-46DC-AB2D-2A805EE92515}" type="presParOf" srcId="{1A148C7C-2DF7-4A3E-8B60-CD1BB656DEB0}" destId="{3C42DE1F-FF80-4A87-843C-09E6A8F10F3F}" srcOrd="5" destOrd="0" presId="urn:microsoft.com/office/officeart/2005/8/layout/list1"/>
    <dgm:cxn modelId="{101ADCAC-CC93-49E6-BDBD-DF50281FFD48}" type="presParOf" srcId="{1A148C7C-2DF7-4A3E-8B60-CD1BB656DEB0}" destId="{EA904451-CA9C-48CF-A3F7-6C4003934218}"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E11E206-3F6C-4535-B4C2-1852A1175E7D}" type="doc">
      <dgm:prSet loTypeId="urn:microsoft.com/office/officeart/2005/8/layout/list1" loCatId="list" qsTypeId="urn:microsoft.com/office/officeart/2005/8/quickstyle/simple1#7" qsCatId="simple" csTypeId="urn:microsoft.com/office/officeart/2005/8/colors/accent1_2#2" csCatId="accent1" phldr="1"/>
      <dgm:spPr/>
      <dgm:t>
        <a:bodyPr/>
        <a:lstStyle/>
        <a:p>
          <a:endParaRPr lang="en-US"/>
        </a:p>
      </dgm:t>
    </dgm:pt>
    <dgm:pt modelId="{96F225B3-2268-4CB1-9A6D-DD3D78235A90}">
      <dgm:prSet custT="1"/>
      <dgm:spPr>
        <a:solidFill>
          <a:schemeClr val="accent2"/>
        </a:solidFill>
        <a:ln>
          <a:noFill/>
        </a:ln>
      </dgm:spPr>
      <dgm:t>
        <a:bodyPr/>
        <a:lstStyle/>
        <a:p>
          <a:pPr rtl="0"/>
          <a:r>
            <a:rPr lang="en-US" sz="1800" b="1" dirty="0">
              <a:solidFill>
                <a:schemeClr val="bg2"/>
              </a:solidFill>
            </a:rPr>
            <a:t>ALGORITHMS</a:t>
          </a:r>
        </a:p>
      </dgm:t>
    </dgm:pt>
    <dgm:pt modelId="{BB73B217-FF8F-4C8F-8CD2-4750708F0382}" type="parTrans" cxnId="{667C7982-07DA-481C-9497-BB8D1BD54CE6}">
      <dgm:prSet/>
      <dgm:spPr/>
      <dgm:t>
        <a:bodyPr/>
        <a:lstStyle/>
        <a:p>
          <a:endParaRPr lang="en-US" sz="1200"/>
        </a:p>
      </dgm:t>
    </dgm:pt>
    <dgm:pt modelId="{F7D5E32B-2816-47FB-95E5-01C708BBC493}" type="sibTrans" cxnId="{667C7982-07DA-481C-9497-BB8D1BD54CE6}">
      <dgm:prSet/>
      <dgm:spPr/>
      <dgm:t>
        <a:bodyPr/>
        <a:lstStyle/>
        <a:p>
          <a:endParaRPr lang="en-US" sz="1200"/>
        </a:p>
      </dgm:t>
    </dgm:pt>
    <dgm:pt modelId="{73381DCD-C269-4E6D-9AFB-BECEE2749D18}">
      <dgm:prSet custT="1"/>
      <dgm:spPr>
        <a:noFill/>
        <a:ln>
          <a:solidFill>
            <a:schemeClr val="accent1"/>
          </a:solidFill>
        </a:ln>
      </dgm:spPr>
      <dgm:t>
        <a:bodyPr/>
        <a:lstStyle/>
        <a:p>
          <a:pPr rtl="0"/>
          <a:r>
            <a:rPr lang="en-US" sz="1600" dirty="0">
              <a:solidFill>
                <a:schemeClr val="bg2"/>
              </a:solidFill>
            </a:rPr>
            <a:t>Fast R-CNNs</a:t>
          </a:r>
        </a:p>
      </dgm:t>
    </dgm:pt>
    <dgm:pt modelId="{720D56F4-65FC-4CDA-8B3B-12DC7D227BE8}" type="parTrans" cxnId="{60D789E2-7A32-4437-8E2C-8B560B3784C0}">
      <dgm:prSet/>
      <dgm:spPr/>
      <dgm:t>
        <a:bodyPr/>
        <a:lstStyle/>
        <a:p>
          <a:endParaRPr lang="en-US" sz="1200"/>
        </a:p>
      </dgm:t>
    </dgm:pt>
    <dgm:pt modelId="{85349A43-5576-44C6-8D13-62F2BF5EFAFB}" type="sibTrans" cxnId="{60D789E2-7A32-4437-8E2C-8B560B3784C0}">
      <dgm:prSet/>
      <dgm:spPr/>
      <dgm:t>
        <a:bodyPr/>
        <a:lstStyle/>
        <a:p>
          <a:endParaRPr lang="en-US" sz="1200"/>
        </a:p>
      </dgm:t>
    </dgm:pt>
    <dgm:pt modelId="{9270810E-5EDA-493C-94A3-CD56D6BDC201}">
      <dgm:prSet custT="1"/>
      <dgm:spPr>
        <a:solidFill>
          <a:schemeClr val="accent2"/>
        </a:solidFill>
        <a:ln>
          <a:noFill/>
        </a:ln>
      </dgm:spPr>
      <dgm:t>
        <a:bodyPr/>
        <a:lstStyle/>
        <a:p>
          <a:pPr rtl="0"/>
          <a:r>
            <a:rPr lang="en-US" sz="1800" b="1" dirty="0">
              <a:solidFill>
                <a:schemeClr val="bg2"/>
              </a:solidFill>
            </a:rPr>
            <a:t>NEURAL NETWORKS</a:t>
          </a:r>
        </a:p>
      </dgm:t>
    </dgm:pt>
    <dgm:pt modelId="{8AFFD4DB-1827-4550-B581-D6836D1A7B41}" type="parTrans" cxnId="{304B3FEF-A04A-4EB6-B224-EBD06900C776}">
      <dgm:prSet/>
      <dgm:spPr/>
      <dgm:t>
        <a:bodyPr/>
        <a:lstStyle/>
        <a:p>
          <a:endParaRPr lang="en-US" sz="1200"/>
        </a:p>
      </dgm:t>
    </dgm:pt>
    <dgm:pt modelId="{C6C5529E-8F47-4FCC-A5E6-616381E60A8A}" type="sibTrans" cxnId="{304B3FEF-A04A-4EB6-B224-EBD06900C776}">
      <dgm:prSet/>
      <dgm:spPr/>
      <dgm:t>
        <a:bodyPr/>
        <a:lstStyle/>
        <a:p>
          <a:endParaRPr lang="en-US" sz="1200"/>
        </a:p>
      </dgm:t>
    </dgm:pt>
    <dgm:pt modelId="{6A69E878-6E4C-4840-B8F1-E395DA9854AF}">
      <dgm:prSet custT="1"/>
      <dgm:spPr>
        <a:noFill/>
        <a:ln>
          <a:solidFill>
            <a:schemeClr val="accent1"/>
          </a:solidFill>
        </a:ln>
      </dgm:spPr>
      <dgm:t>
        <a:bodyPr/>
        <a:lstStyle/>
        <a:p>
          <a:pPr rtl="0"/>
          <a:r>
            <a:rPr lang="en-US" sz="1600" dirty="0">
              <a:solidFill>
                <a:schemeClr val="bg2"/>
              </a:solidFill>
            </a:rPr>
            <a:t>VGG</a:t>
          </a:r>
        </a:p>
      </dgm:t>
    </dgm:pt>
    <dgm:pt modelId="{E57BA40C-1429-48A7-B536-012502266669}" type="parTrans" cxnId="{606D715F-4BB7-40D4-B96D-3A1EE6FD1F64}">
      <dgm:prSet/>
      <dgm:spPr/>
      <dgm:t>
        <a:bodyPr/>
        <a:lstStyle/>
        <a:p>
          <a:endParaRPr lang="en-US" sz="1200"/>
        </a:p>
      </dgm:t>
    </dgm:pt>
    <dgm:pt modelId="{29EBC539-22E0-4AC6-97FB-361BDF867572}" type="sibTrans" cxnId="{606D715F-4BB7-40D4-B96D-3A1EE6FD1F64}">
      <dgm:prSet/>
      <dgm:spPr/>
      <dgm:t>
        <a:bodyPr/>
        <a:lstStyle/>
        <a:p>
          <a:endParaRPr lang="en-US" sz="1200"/>
        </a:p>
      </dgm:t>
    </dgm:pt>
    <dgm:pt modelId="{2C08368D-FB80-4EA7-8460-B8157F8B01AE}">
      <dgm:prSet custT="1"/>
      <dgm:spPr>
        <a:noFill/>
        <a:ln>
          <a:solidFill>
            <a:schemeClr val="accent1"/>
          </a:solidFill>
        </a:ln>
      </dgm:spPr>
      <dgm:t>
        <a:bodyPr/>
        <a:lstStyle/>
        <a:p>
          <a:pPr rtl="0"/>
          <a:r>
            <a:rPr lang="en-US" sz="1600" dirty="0" err="1">
              <a:solidFill>
                <a:schemeClr val="bg2"/>
              </a:solidFill>
              <a:ea typeface="+mn-ea"/>
              <a:cs typeface="+mn-cs"/>
            </a:rPr>
            <a:t>ResNet</a:t>
          </a:r>
          <a:endParaRPr lang="en-US" sz="1600" dirty="0">
            <a:solidFill>
              <a:schemeClr val="bg2"/>
            </a:solidFill>
          </a:endParaRPr>
        </a:p>
      </dgm:t>
    </dgm:pt>
    <dgm:pt modelId="{9FED48B3-4081-4565-892A-3A0DF75280B0}" type="parTrans" cxnId="{721322EB-807E-418B-9392-0E739F95722C}">
      <dgm:prSet/>
      <dgm:spPr/>
      <dgm:t>
        <a:bodyPr/>
        <a:lstStyle/>
        <a:p>
          <a:endParaRPr lang="en-US" sz="1200"/>
        </a:p>
      </dgm:t>
    </dgm:pt>
    <dgm:pt modelId="{8E534DFF-819C-4F4F-BEB9-05B3D9979EAB}" type="sibTrans" cxnId="{721322EB-807E-418B-9392-0E739F95722C}">
      <dgm:prSet/>
      <dgm:spPr/>
      <dgm:t>
        <a:bodyPr/>
        <a:lstStyle/>
        <a:p>
          <a:endParaRPr lang="en-US" sz="1200"/>
        </a:p>
      </dgm:t>
    </dgm:pt>
    <dgm:pt modelId="{5AF0176C-8F9A-4E8D-8D39-3FD43F45BE00}">
      <dgm:prSet custT="1"/>
      <dgm:spPr>
        <a:noFill/>
        <a:ln>
          <a:solidFill>
            <a:schemeClr val="accent1"/>
          </a:solidFill>
        </a:ln>
      </dgm:spPr>
      <dgm:t>
        <a:bodyPr/>
        <a:lstStyle/>
        <a:p>
          <a:pPr rtl="0"/>
          <a:r>
            <a:rPr lang="en-US" sz="1600" dirty="0" err="1">
              <a:solidFill>
                <a:schemeClr val="bg2"/>
              </a:solidFill>
              <a:ea typeface="+mn-ea"/>
              <a:cs typeface="+mn-cs"/>
            </a:rPr>
            <a:t>MobileNet</a:t>
          </a:r>
          <a:endParaRPr lang="en-US" sz="1600" dirty="0">
            <a:solidFill>
              <a:schemeClr val="bg2"/>
            </a:solidFill>
            <a:ea typeface="+mn-ea"/>
            <a:cs typeface="+mn-cs"/>
          </a:endParaRPr>
        </a:p>
      </dgm:t>
    </dgm:pt>
    <dgm:pt modelId="{D76D0D31-B95C-40F3-B09A-0AD9ECC2545C}" type="parTrans" cxnId="{18831958-5A1C-4F7A-8B9A-E126A044E2CE}">
      <dgm:prSet/>
      <dgm:spPr/>
      <dgm:t>
        <a:bodyPr/>
        <a:lstStyle/>
        <a:p>
          <a:endParaRPr lang="en-US" sz="1200"/>
        </a:p>
      </dgm:t>
    </dgm:pt>
    <dgm:pt modelId="{67008235-A7EA-41CE-AB48-C041D3044AE9}" type="sibTrans" cxnId="{18831958-5A1C-4F7A-8B9A-E126A044E2CE}">
      <dgm:prSet/>
      <dgm:spPr/>
      <dgm:t>
        <a:bodyPr/>
        <a:lstStyle/>
        <a:p>
          <a:endParaRPr lang="en-US" sz="1200"/>
        </a:p>
      </dgm:t>
    </dgm:pt>
    <dgm:pt modelId="{4B420DD3-E878-49C0-AC30-25D05F16D1A0}">
      <dgm:prSet custT="1"/>
      <dgm:spPr>
        <a:noFill/>
        <a:ln>
          <a:solidFill>
            <a:schemeClr val="accent1"/>
          </a:solidFill>
        </a:ln>
      </dgm:spPr>
      <dgm:t>
        <a:bodyPr/>
        <a:lstStyle/>
        <a:p>
          <a:pPr rtl="0"/>
          <a:r>
            <a:rPr lang="en-US" sz="1600" dirty="0">
              <a:solidFill>
                <a:schemeClr val="bg2"/>
              </a:solidFill>
            </a:rPr>
            <a:t>You Only Look Once (YOLO)</a:t>
          </a:r>
        </a:p>
      </dgm:t>
    </dgm:pt>
    <dgm:pt modelId="{B1635B9A-0FBB-4D79-9FFA-8296B3CF8A6E}" type="parTrans" cxnId="{BD8477F4-C5A3-4194-A80B-CB259C8903D3}">
      <dgm:prSet/>
      <dgm:spPr/>
      <dgm:t>
        <a:bodyPr/>
        <a:lstStyle/>
        <a:p>
          <a:endParaRPr lang="en-US"/>
        </a:p>
      </dgm:t>
    </dgm:pt>
    <dgm:pt modelId="{E40E09B4-47CD-44F0-B420-0F05144DFA0E}" type="sibTrans" cxnId="{BD8477F4-C5A3-4194-A80B-CB259C8903D3}">
      <dgm:prSet/>
      <dgm:spPr/>
      <dgm:t>
        <a:bodyPr/>
        <a:lstStyle/>
        <a:p>
          <a:endParaRPr lang="en-US"/>
        </a:p>
      </dgm:t>
    </dgm:pt>
    <dgm:pt modelId="{D5F1DC9A-32CE-4E87-98EC-C30D59867BE7}">
      <dgm:prSet custT="1"/>
      <dgm:spPr>
        <a:noFill/>
        <a:ln>
          <a:solidFill>
            <a:schemeClr val="accent1"/>
          </a:solidFill>
        </a:ln>
      </dgm:spPr>
      <dgm:t>
        <a:bodyPr/>
        <a:lstStyle/>
        <a:p>
          <a:pPr rtl="0"/>
          <a:r>
            <a:rPr lang="en-US" sz="1600" dirty="0">
              <a:solidFill>
                <a:schemeClr val="bg2"/>
              </a:solidFill>
            </a:rPr>
            <a:t>Single Shot Detectors (SSDs)</a:t>
          </a:r>
        </a:p>
      </dgm:t>
    </dgm:pt>
    <dgm:pt modelId="{B67CDE1B-54D0-44DB-886F-9D2CA57BA469}" type="parTrans" cxnId="{B95EEF5E-593D-4B6F-B31F-E46EE41962C8}">
      <dgm:prSet/>
      <dgm:spPr/>
      <dgm:t>
        <a:bodyPr/>
        <a:lstStyle/>
        <a:p>
          <a:endParaRPr lang="en-US"/>
        </a:p>
      </dgm:t>
    </dgm:pt>
    <dgm:pt modelId="{57CF731E-FF07-4996-818A-83FFCEF017FA}" type="sibTrans" cxnId="{B95EEF5E-593D-4B6F-B31F-E46EE41962C8}">
      <dgm:prSet/>
      <dgm:spPr/>
      <dgm:t>
        <a:bodyPr/>
        <a:lstStyle/>
        <a:p>
          <a:endParaRPr lang="en-US"/>
        </a:p>
      </dgm:t>
    </dgm:pt>
    <dgm:pt modelId="{1A148C7C-2DF7-4A3E-8B60-CD1BB656DEB0}" type="pres">
      <dgm:prSet presAssocID="{1E11E206-3F6C-4535-B4C2-1852A1175E7D}" presName="linear" presStyleCnt="0">
        <dgm:presLayoutVars>
          <dgm:dir/>
          <dgm:animLvl val="lvl"/>
          <dgm:resizeHandles val="exact"/>
        </dgm:presLayoutVars>
      </dgm:prSet>
      <dgm:spPr/>
    </dgm:pt>
    <dgm:pt modelId="{75069D38-BA13-4431-99AF-CCCC3F150DA1}" type="pres">
      <dgm:prSet presAssocID="{96F225B3-2268-4CB1-9A6D-DD3D78235A90}" presName="parentLin" presStyleCnt="0"/>
      <dgm:spPr/>
    </dgm:pt>
    <dgm:pt modelId="{626BC4C1-7783-44BE-91BE-44C956F5D34C}" type="pres">
      <dgm:prSet presAssocID="{96F225B3-2268-4CB1-9A6D-DD3D78235A90}" presName="parentLeftMargin" presStyleLbl="node1" presStyleIdx="0" presStyleCnt="2"/>
      <dgm:spPr/>
    </dgm:pt>
    <dgm:pt modelId="{8B3DCA86-CC99-48ED-8764-6E81C7AE6BE9}" type="pres">
      <dgm:prSet presAssocID="{96F225B3-2268-4CB1-9A6D-DD3D78235A90}" presName="parentText" presStyleLbl="node1" presStyleIdx="0" presStyleCnt="2" custScaleX="96693" custScaleY="56703">
        <dgm:presLayoutVars>
          <dgm:chMax val="0"/>
          <dgm:bulletEnabled val="1"/>
        </dgm:presLayoutVars>
      </dgm:prSet>
      <dgm:spPr>
        <a:prstGeom prst="rect">
          <a:avLst/>
        </a:prstGeom>
      </dgm:spPr>
    </dgm:pt>
    <dgm:pt modelId="{8A917F7A-6EF6-4379-B9C9-8385463527DE}" type="pres">
      <dgm:prSet presAssocID="{96F225B3-2268-4CB1-9A6D-DD3D78235A90}" presName="negativeSpace" presStyleCnt="0"/>
      <dgm:spPr/>
    </dgm:pt>
    <dgm:pt modelId="{D96AA0FF-3772-4C88-B9D9-D7702591B9A7}" type="pres">
      <dgm:prSet presAssocID="{96F225B3-2268-4CB1-9A6D-DD3D78235A90}" presName="childText" presStyleLbl="conFgAcc1" presStyleIdx="0" presStyleCnt="2" custScaleY="94176">
        <dgm:presLayoutVars>
          <dgm:bulletEnabled val="1"/>
        </dgm:presLayoutVars>
      </dgm:prSet>
      <dgm:spPr/>
    </dgm:pt>
    <dgm:pt modelId="{A1573737-E787-472F-AAE3-2E202980FDAD}" type="pres">
      <dgm:prSet presAssocID="{F7D5E32B-2816-47FB-95E5-01C708BBC493}" presName="spaceBetweenRectangles" presStyleCnt="0"/>
      <dgm:spPr/>
    </dgm:pt>
    <dgm:pt modelId="{2E035A50-D974-4530-9F87-25D1902BC720}" type="pres">
      <dgm:prSet presAssocID="{9270810E-5EDA-493C-94A3-CD56D6BDC201}" presName="parentLin" presStyleCnt="0"/>
      <dgm:spPr/>
    </dgm:pt>
    <dgm:pt modelId="{1A4914B0-4ADB-4422-A669-ADF399C2B1C5}" type="pres">
      <dgm:prSet presAssocID="{9270810E-5EDA-493C-94A3-CD56D6BDC201}" presName="parentLeftMargin" presStyleLbl="node1" presStyleIdx="0" presStyleCnt="2"/>
      <dgm:spPr/>
    </dgm:pt>
    <dgm:pt modelId="{388E0281-7FCC-4892-BD85-59C45354E9DA}" type="pres">
      <dgm:prSet presAssocID="{9270810E-5EDA-493C-94A3-CD56D6BDC201}" presName="parentText" presStyleLbl="node1" presStyleIdx="1" presStyleCnt="2" custScaleX="98677" custScaleY="52955">
        <dgm:presLayoutVars>
          <dgm:chMax val="0"/>
          <dgm:bulletEnabled val="1"/>
        </dgm:presLayoutVars>
      </dgm:prSet>
      <dgm:spPr>
        <a:prstGeom prst="rect">
          <a:avLst/>
        </a:prstGeom>
      </dgm:spPr>
    </dgm:pt>
    <dgm:pt modelId="{3C42DE1F-FF80-4A87-843C-09E6A8F10F3F}" type="pres">
      <dgm:prSet presAssocID="{9270810E-5EDA-493C-94A3-CD56D6BDC201}" presName="negativeSpace" presStyleCnt="0"/>
      <dgm:spPr/>
    </dgm:pt>
    <dgm:pt modelId="{EA904451-CA9C-48CF-A3F7-6C4003934218}" type="pres">
      <dgm:prSet presAssocID="{9270810E-5EDA-493C-94A3-CD56D6BDC201}" presName="childText" presStyleLbl="conFgAcc1" presStyleIdx="1" presStyleCnt="2" custScaleY="96340">
        <dgm:presLayoutVars>
          <dgm:bulletEnabled val="1"/>
        </dgm:presLayoutVars>
      </dgm:prSet>
      <dgm:spPr/>
    </dgm:pt>
  </dgm:ptLst>
  <dgm:cxnLst>
    <dgm:cxn modelId="{80E07919-5810-4856-9A4E-A378358A4942}" type="presOf" srcId="{D5F1DC9A-32CE-4E87-98EC-C30D59867BE7}" destId="{D96AA0FF-3772-4C88-B9D9-D7702591B9A7}" srcOrd="0" destOrd="2" presId="urn:microsoft.com/office/officeart/2005/8/layout/list1"/>
    <dgm:cxn modelId="{FDB70021-1166-434D-985E-ECB250AF01DF}" type="presOf" srcId="{9270810E-5EDA-493C-94A3-CD56D6BDC201}" destId="{388E0281-7FCC-4892-BD85-59C45354E9DA}" srcOrd="1" destOrd="0" presId="urn:microsoft.com/office/officeart/2005/8/layout/list1"/>
    <dgm:cxn modelId="{B95EEF5E-593D-4B6F-B31F-E46EE41962C8}" srcId="{96F225B3-2268-4CB1-9A6D-DD3D78235A90}" destId="{D5F1DC9A-32CE-4E87-98EC-C30D59867BE7}" srcOrd="2" destOrd="0" parTransId="{B67CDE1B-54D0-44DB-886F-9D2CA57BA469}" sibTransId="{57CF731E-FF07-4996-818A-83FFCEF017FA}"/>
    <dgm:cxn modelId="{606D715F-4BB7-40D4-B96D-3A1EE6FD1F64}" srcId="{9270810E-5EDA-493C-94A3-CD56D6BDC201}" destId="{6A69E878-6E4C-4840-B8F1-E395DA9854AF}" srcOrd="0" destOrd="0" parTransId="{E57BA40C-1429-48A7-B536-012502266669}" sibTransId="{29EBC539-22E0-4AC6-97FB-361BDF867572}"/>
    <dgm:cxn modelId="{6D673346-6ECA-4422-95A7-26EBB2249461}" type="presOf" srcId="{6A69E878-6E4C-4840-B8F1-E395DA9854AF}" destId="{EA904451-CA9C-48CF-A3F7-6C4003934218}" srcOrd="0" destOrd="0" presId="urn:microsoft.com/office/officeart/2005/8/layout/list1"/>
    <dgm:cxn modelId="{06648C68-17D5-4856-978E-753512428FD8}" type="presOf" srcId="{73381DCD-C269-4E6D-9AFB-BECEE2749D18}" destId="{D96AA0FF-3772-4C88-B9D9-D7702591B9A7}" srcOrd="0" destOrd="0" presId="urn:microsoft.com/office/officeart/2005/8/layout/list1"/>
    <dgm:cxn modelId="{18831958-5A1C-4F7A-8B9A-E126A044E2CE}" srcId="{9270810E-5EDA-493C-94A3-CD56D6BDC201}" destId="{5AF0176C-8F9A-4E8D-8D39-3FD43F45BE00}" srcOrd="2" destOrd="0" parTransId="{D76D0D31-B95C-40F3-B09A-0AD9ECC2545C}" sibTransId="{67008235-A7EA-41CE-AB48-C041D3044AE9}"/>
    <dgm:cxn modelId="{B6B42F78-086B-4E4B-B826-486BB4DD11E2}" type="presOf" srcId="{2C08368D-FB80-4EA7-8460-B8157F8B01AE}" destId="{EA904451-CA9C-48CF-A3F7-6C4003934218}" srcOrd="0" destOrd="1" presId="urn:microsoft.com/office/officeart/2005/8/layout/list1"/>
    <dgm:cxn modelId="{B048D37A-8A45-4968-B4FD-AB997866A13E}" type="presOf" srcId="{5AF0176C-8F9A-4E8D-8D39-3FD43F45BE00}" destId="{EA904451-CA9C-48CF-A3F7-6C4003934218}" srcOrd="0" destOrd="2" presId="urn:microsoft.com/office/officeart/2005/8/layout/list1"/>
    <dgm:cxn modelId="{98E5AC7D-827F-4FB2-A78A-1018D4A6B493}" type="presOf" srcId="{1E11E206-3F6C-4535-B4C2-1852A1175E7D}" destId="{1A148C7C-2DF7-4A3E-8B60-CD1BB656DEB0}" srcOrd="0" destOrd="0" presId="urn:microsoft.com/office/officeart/2005/8/layout/list1"/>
    <dgm:cxn modelId="{667C7982-07DA-481C-9497-BB8D1BD54CE6}" srcId="{1E11E206-3F6C-4535-B4C2-1852A1175E7D}" destId="{96F225B3-2268-4CB1-9A6D-DD3D78235A90}" srcOrd="0" destOrd="0" parTransId="{BB73B217-FF8F-4C8F-8CD2-4750708F0382}" sibTransId="{F7D5E32B-2816-47FB-95E5-01C708BBC493}"/>
    <dgm:cxn modelId="{64ADF198-D21B-4827-A5CE-B8972422049E}" type="presOf" srcId="{9270810E-5EDA-493C-94A3-CD56D6BDC201}" destId="{1A4914B0-4ADB-4422-A669-ADF399C2B1C5}" srcOrd="0" destOrd="0" presId="urn:microsoft.com/office/officeart/2005/8/layout/list1"/>
    <dgm:cxn modelId="{86B6B7AC-22FB-4932-973D-E30BC4E06448}" type="presOf" srcId="{4B420DD3-E878-49C0-AC30-25D05F16D1A0}" destId="{D96AA0FF-3772-4C88-B9D9-D7702591B9A7}" srcOrd="0" destOrd="1" presId="urn:microsoft.com/office/officeart/2005/8/layout/list1"/>
    <dgm:cxn modelId="{16FB6CCA-CB32-45F7-9201-709782784D93}" type="presOf" srcId="{96F225B3-2268-4CB1-9A6D-DD3D78235A90}" destId="{626BC4C1-7783-44BE-91BE-44C956F5D34C}" srcOrd="0" destOrd="0" presId="urn:microsoft.com/office/officeart/2005/8/layout/list1"/>
    <dgm:cxn modelId="{F7EA77E1-FDB7-4D5D-BCAF-1E12512C1E86}" type="presOf" srcId="{96F225B3-2268-4CB1-9A6D-DD3D78235A90}" destId="{8B3DCA86-CC99-48ED-8764-6E81C7AE6BE9}" srcOrd="1" destOrd="0" presId="urn:microsoft.com/office/officeart/2005/8/layout/list1"/>
    <dgm:cxn modelId="{60D789E2-7A32-4437-8E2C-8B560B3784C0}" srcId="{96F225B3-2268-4CB1-9A6D-DD3D78235A90}" destId="{73381DCD-C269-4E6D-9AFB-BECEE2749D18}" srcOrd="0" destOrd="0" parTransId="{720D56F4-65FC-4CDA-8B3B-12DC7D227BE8}" sibTransId="{85349A43-5576-44C6-8D13-62F2BF5EFAFB}"/>
    <dgm:cxn modelId="{721322EB-807E-418B-9392-0E739F95722C}" srcId="{9270810E-5EDA-493C-94A3-CD56D6BDC201}" destId="{2C08368D-FB80-4EA7-8460-B8157F8B01AE}" srcOrd="1" destOrd="0" parTransId="{9FED48B3-4081-4565-892A-3A0DF75280B0}" sibTransId="{8E534DFF-819C-4F4F-BEB9-05B3D9979EAB}"/>
    <dgm:cxn modelId="{304B3FEF-A04A-4EB6-B224-EBD06900C776}" srcId="{1E11E206-3F6C-4535-B4C2-1852A1175E7D}" destId="{9270810E-5EDA-493C-94A3-CD56D6BDC201}" srcOrd="1" destOrd="0" parTransId="{8AFFD4DB-1827-4550-B581-D6836D1A7B41}" sibTransId="{C6C5529E-8F47-4FCC-A5E6-616381E60A8A}"/>
    <dgm:cxn modelId="{BD8477F4-C5A3-4194-A80B-CB259C8903D3}" srcId="{96F225B3-2268-4CB1-9A6D-DD3D78235A90}" destId="{4B420DD3-E878-49C0-AC30-25D05F16D1A0}" srcOrd="1" destOrd="0" parTransId="{B1635B9A-0FBB-4D79-9FFA-8296B3CF8A6E}" sibTransId="{E40E09B4-47CD-44F0-B420-0F05144DFA0E}"/>
    <dgm:cxn modelId="{235F2E60-677B-44C0-A518-958DF4691A0E}" type="presParOf" srcId="{1A148C7C-2DF7-4A3E-8B60-CD1BB656DEB0}" destId="{75069D38-BA13-4431-99AF-CCCC3F150DA1}" srcOrd="0" destOrd="0" presId="urn:microsoft.com/office/officeart/2005/8/layout/list1"/>
    <dgm:cxn modelId="{6125DB4D-92C8-4E3C-A150-27250FAA2A20}" type="presParOf" srcId="{75069D38-BA13-4431-99AF-CCCC3F150DA1}" destId="{626BC4C1-7783-44BE-91BE-44C956F5D34C}" srcOrd="0" destOrd="0" presId="urn:microsoft.com/office/officeart/2005/8/layout/list1"/>
    <dgm:cxn modelId="{7BA45699-6B2C-40A6-980D-D399D568CBE9}" type="presParOf" srcId="{75069D38-BA13-4431-99AF-CCCC3F150DA1}" destId="{8B3DCA86-CC99-48ED-8764-6E81C7AE6BE9}" srcOrd="1" destOrd="0" presId="urn:microsoft.com/office/officeart/2005/8/layout/list1"/>
    <dgm:cxn modelId="{28954837-1E0E-441A-B41C-144A6E714BAE}" type="presParOf" srcId="{1A148C7C-2DF7-4A3E-8B60-CD1BB656DEB0}" destId="{8A917F7A-6EF6-4379-B9C9-8385463527DE}" srcOrd="1" destOrd="0" presId="urn:microsoft.com/office/officeart/2005/8/layout/list1"/>
    <dgm:cxn modelId="{7555952A-C465-4BF9-8957-CA20F221717B}" type="presParOf" srcId="{1A148C7C-2DF7-4A3E-8B60-CD1BB656DEB0}" destId="{D96AA0FF-3772-4C88-B9D9-D7702591B9A7}" srcOrd="2" destOrd="0" presId="urn:microsoft.com/office/officeart/2005/8/layout/list1"/>
    <dgm:cxn modelId="{B8B65958-CCBD-4323-978A-3DD1ED694D41}" type="presParOf" srcId="{1A148C7C-2DF7-4A3E-8B60-CD1BB656DEB0}" destId="{A1573737-E787-472F-AAE3-2E202980FDAD}" srcOrd="3" destOrd="0" presId="urn:microsoft.com/office/officeart/2005/8/layout/list1"/>
    <dgm:cxn modelId="{7E4E188C-5B05-4F77-9110-2F8289A93428}" type="presParOf" srcId="{1A148C7C-2DF7-4A3E-8B60-CD1BB656DEB0}" destId="{2E035A50-D974-4530-9F87-25D1902BC720}" srcOrd="4" destOrd="0" presId="urn:microsoft.com/office/officeart/2005/8/layout/list1"/>
    <dgm:cxn modelId="{FDB60B69-6827-4931-ACB3-C38E17F75FE6}" type="presParOf" srcId="{2E035A50-D974-4530-9F87-25D1902BC720}" destId="{1A4914B0-4ADB-4422-A669-ADF399C2B1C5}" srcOrd="0" destOrd="0" presId="urn:microsoft.com/office/officeart/2005/8/layout/list1"/>
    <dgm:cxn modelId="{1A03D9F2-33F7-4D26-905D-939104CC4AF6}" type="presParOf" srcId="{2E035A50-D974-4530-9F87-25D1902BC720}" destId="{388E0281-7FCC-4892-BD85-59C45354E9DA}" srcOrd="1" destOrd="0" presId="urn:microsoft.com/office/officeart/2005/8/layout/list1"/>
    <dgm:cxn modelId="{34BDB026-7525-46DC-AB2D-2A805EE92515}" type="presParOf" srcId="{1A148C7C-2DF7-4A3E-8B60-CD1BB656DEB0}" destId="{3C42DE1F-FF80-4A87-843C-09E6A8F10F3F}" srcOrd="5" destOrd="0" presId="urn:microsoft.com/office/officeart/2005/8/layout/list1"/>
    <dgm:cxn modelId="{101ADCAC-CC93-49E6-BDBD-DF50281FFD48}" type="presParOf" srcId="{1A148C7C-2DF7-4A3E-8B60-CD1BB656DEB0}" destId="{EA904451-CA9C-48CF-A3F7-6C4003934218}"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6AA0FF-3772-4C88-B9D9-D7702591B9A7}">
      <dsp:nvSpPr>
        <dsp:cNvPr id="0" name=""/>
        <dsp:cNvSpPr/>
      </dsp:nvSpPr>
      <dsp:spPr>
        <a:xfrm>
          <a:off x="0" y="102868"/>
          <a:ext cx="7726680" cy="1631599"/>
        </a:xfrm>
        <a:prstGeom prst="rect">
          <a:avLst/>
        </a:prstGeom>
        <a:noFill/>
        <a:ln w="25400" cap="flat" cmpd="sng" algn="ctr">
          <a:solidFill>
            <a:schemeClr val="accent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99676" tIns="812292" rIns="599676" bIns="113792" numCol="1" spcCol="1270" anchor="t" anchorCtr="0">
          <a:noAutofit/>
        </a:bodyPr>
        <a:lstStyle/>
        <a:p>
          <a:pPr marL="171450" lvl="1" indent="-171450" algn="l" defTabSz="711200" rtl="0">
            <a:lnSpc>
              <a:spcPct val="90000"/>
            </a:lnSpc>
            <a:spcBef>
              <a:spcPct val="0"/>
            </a:spcBef>
            <a:spcAft>
              <a:spcPct val="15000"/>
            </a:spcAft>
            <a:buChar char="•"/>
          </a:pPr>
          <a:r>
            <a:rPr lang="en-US" sz="1600" kern="1200" dirty="0" err="1">
              <a:solidFill>
                <a:schemeClr val="bg2"/>
              </a:solidFill>
            </a:rPr>
            <a:t>MobileNet</a:t>
          </a:r>
          <a:r>
            <a:rPr lang="en-US" sz="1600" kern="1200" dirty="0">
              <a:solidFill>
                <a:schemeClr val="bg2"/>
              </a:solidFill>
            </a:rPr>
            <a:t> &amp; SSD – (next slide)</a:t>
          </a:r>
        </a:p>
        <a:p>
          <a:pPr marL="171450" lvl="1" indent="-171450" algn="l" defTabSz="711200" rtl="0">
            <a:lnSpc>
              <a:spcPct val="90000"/>
            </a:lnSpc>
            <a:spcBef>
              <a:spcPct val="0"/>
            </a:spcBef>
            <a:spcAft>
              <a:spcPct val="15000"/>
            </a:spcAft>
            <a:buChar char="•"/>
          </a:pPr>
          <a:r>
            <a:rPr lang="en-US" sz="1600" kern="1200" dirty="0" err="1">
              <a:solidFill>
                <a:schemeClr val="bg2"/>
              </a:solidFill>
            </a:rPr>
            <a:t>Prototxt</a:t>
          </a:r>
          <a:r>
            <a:rPr lang="en-US" sz="1600" kern="1200" dirty="0">
              <a:solidFill>
                <a:schemeClr val="bg2"/>
              </a:solidFill>
            </a:rPr>
            <a:t> – architecture</a:t>
          </a:r>
        </a:p>
        <a:p>
          <a:pPr marL="171450" lvl="1" indent="-171450" algn="l" defTabSz="711200" rtl="0">
            <a:lnSpc>
              <a:spcPct val="90000"/>
            </a:lnSpc>
            <a:spcBef>
              <a:spcPct val="0"/>
            </a:spcBef>
            <a:spcAft>
              <a:spcPct val="15000"/>
            </a:spcAft>
            <a:buChar char="•"/>
          </a:pPr>
          <a:r>
            <a:rPr lang="en-US" sz="1600" kern="1200" dirty="0">
              <a:solidFill>
                <a:schemeClr val="bg2"/>
              </a:solidFill>
            </a:rPr>
            <a:t>Caffe – weights &amp; biases</a:t>
          </a:r>
        </a:p>
      </dsp:txBody>
      <dsp:txXfrm>
        <a:off x="0" y="102868"/>
        <a:ext cx="7726680" cy="1631599"/>
      </dsp:txXfrm>
    </dsp:sp>
    <dsp:sp modelId="{8B3DCA86-CC99-48ED-8764-6E81C7AE6BE9}">
      <dsp:nvSpPr>
        <dsp:cNvPr id="0" name=""/>
        <dsp:cNvSpPr/>
      </dsp:nvSpPr>
      <dsp:spPr>
        <a:xfrm>
          <a:off x="386334" y="15804"/>
          <a:ext cx="5229811" cy="736503"/>
        </a:xfrm>
        <a:prstGeom prst="rect">
          <a:avLst/>
        </a:prstGeom>
        <a:solidFill>
          <a:schemeClr val="accent2"/>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4435" tIns="0" rIns="204435" bIns="0" numCol="1" spcCol="1270" anchor="ctr" anchorCtr="0">
          <a:noAutofit/>
        </a:bodyPr>
        <a:lstStyle/>
        <a:p>
          <a:pPr marL="0" lvl="0" indent="0" algn="l" defTabSz="800100" rtl="0">
            <a:lnSpc>
              <a:spcPct val="90000"/>
            </a:lnSpc>
            <a:spcBef>
              <a:spcPct val="0"/>
            </a:spcBef>
            <a:spcAft>
              <a:spcPct val="35000"/>
            </a:spcAft>
            <a:buNone/>
          </a:pPr>
          <a:r>
            <a:rPr lang="en-US" sz="1800" b="1" kern="1200" dirty="0">
              <a:solidFill>
                <a:schemeClr val="bg2"/>
              </a:solidFill>
            </a:rPr>
            <a:t>Neural Network</a:t>
          </a:r>
        </a:p>
      </dsp:txBody>
      <dsp:txXfrm>
        <a:off x="386334" y="15804"/>
        <a:ext cx="5229811" cy="736503"/>
      </dsp:txXfrm>
    </dsp:sp>
    <dsp:sp modelId="{EA904451-CA9C-48CF-A3F7-6C4003934218}">
      <dsp:nvSpPr>
        <dsp:cNvPr id="0" name=""/>
        <dsp:cNvSpPr/>
      </dsp:nvSpPr>
      <dsp:spPr>
        <a:xfrm>
          <a:off x="0" y="2010450"/>
          <a:ext cx="7726680" cy="1936144"/>
        </a:xfrm>
        <a:prstGeom prst="rect">
          <a:avLst/>
        </a:prstGeom>
        <a:noFill/>
        <a:ln w="25400" cap="flat" cmpd="sng" algn="ctr">
          <a:solidFill>
            <a:schemeClr val="accent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99676" tIns="812292" rIns="599676" bIns="113792" numCol="1" spcCol="1270" anchor="t" anchorCtr="0">
          <a:noAutofit/>
        </a:bodyPr>
        <a:lstStyle/>
        <a:p>
          <a:pPr marL="171450" lvl="1" indent="-171450" algn="l" defTabSz="711200" rtl="0">
            <a:lnSpc>
              <a:spcPct val="90000"/>
            </a:lnSpc>
            <a:spcBef>
              <a:spcPct val="0"/>
            </a:spcBef>
            <a:spcAft>
              <a:spcPct val="15000"/>
            </a:spcAft>
            <a:buChar char="•"/>
          </a:pPr>
          <a:r>
            <a:rPr lang="en-US" sz="1600" kern="1200" dirty="0">
              <a:solidFill>
                <a:schemeClr val="bg2"/>
              </a:solidFill>
            </a:rPr>
            <a:t>Gets rectangles as input</a:t>
          </a:r>
        </a:p>
        <a:p>
          <a:pPr marL="171450" lvl="1" indent="-171450" algn="l" defTabSz="711200" rtl="0">
            <a:lnSpc>
              <a:spcPct val="90000"/>
            </a:lnSpc>
            <a:spcBef>
              <a:spcPct val="0"/>
            </a:spcBef>
            <a:spcAft>
              <a:spcPct val="15000"/>
            </a:spcAft>
            <a:buChar char="•"/>
          </a:pPr>
          <a:r>
            <a:rPr lang="en-US" sz="1600" kern="1200" dirty="0">
              <a:solidFill>
                <a:schemeClr val="bg2"/>
              </a:solidFill>
            </a:rPr>
            <a:t>Computes centroids</a:t>
          </a:r>
        </a:p>
        <a:p>
          <a:pPr marL="171450" lvl="1" indent="-171450" algn="l" defTabSz="711200" rtl="0">
            <a:lnSpc>
              <a:spcPct val="90000"/>
            </a:lnSpc>
            <a:spcBef>
              <a:spcPct val="0"/>
            </a:spcBef>
            <a:spcAft>
              <a:spcPct val="15000"/>
            </a:spcAft>
            <a:buChar char="•"/>
          </a:pPr>
          <a:r>
            <a:rPr lang="en-US" sz="1600" kern="1200" dirty="0">
              <a:solidFill>
                <a:schemeClr val="bg2"/>
              </a:solidFill>
            </a:rPr>
            <a:t>Computes distance between old and new centroids (close=same)</a:t>
          </a:r>
        </a:p>
        <a:p>
          <a:pPr marL="171450" lvl="1" indent="-171450" algn="l" defTabSz="711200" rtl="0">
            <a:lnSpc>
              <a:spcPct val="90000"/>
            </a:lnSpc>
            <a:spcBef>
              <a:spcPct val="0"/>
            </a:spcBef>
            <a:spcAft>
              <a:spcPct val="15000"/>
            </a:spcAft>
            <a:buChar char="•"/>
          </a:pPr>
          <a:r>
            <a:rPr lang="en-US" sz="1600" kern="1200" dirty="0">
              <a:solidFill>
                <a:schemeClr val="bg2"/>
              </a:solidFill>
            </a:rPr>
            <a:t>Assign new objects</a:t>
          </a:r>
        </a:p>
      </dsp:txBody>
      <dsp:txXfrm>
        <a:off x="0" y="2010450"/>
        <a:ext cx="7726680" cy="1936144"/>
      </dsp:txXfrm>
    </dsp:sp>
    <dsp:sp modelId="{388E0281-7FCC-4892-BD85-59C45354E9DA}">
      <dsp:nvSpPr>
        <dsp:cNvPr id="0" name=""/>
        <dsp:cNvSpPr/>
      </dsp:nvSpPr>
      <dsp:spPr>
        <a:xfrm>
          <a:off x="386334" y="1972068"/>
          <a:ext cx="5337119" cy="687821"/>
        </a:xfrm>
        <a:prstGeom prst="rect">
          <a:avLst/>
        </a:prstGeom>
        <a:solidFill>
          <a:schemeClr val="accent2"/>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4435" tIns="0" rIns="204435" bIns="0" numCol="1" spcCol="1270" anchor="ctr" anchorCtr="0">
          <a:noAutofit/>
        </a:bodyPr>
        <a:lstStyle/>
        <a:p>
          <a:pPr marL="0" lvl="0" indent="0" algn="l" defTabSz="800100" rtl="0">
            <a:lnSpc>
              <a:spcPct val="90000"/>
            </a:lnSpc>
            <a:spcBef>
              <a:spcPct val="0"/>
            </a:spcBef>
            <a:spcAft>
              <a:spcPct val="35000"/>
            </a:spcAft>
            <a:buNone/>
          </a:pPr>
          <a:r>
            <a:rPr lang="en-US" sz="1800" b="1" kern="1200" dirty="0" err="1">
              <a:solidFill>
                <a:schemeClr val="bg2"/>
              </a:solidFill>
            </a:rPr>
            <a:t>CentroidTracker</a:t>
          </a:r>
          <a:endParaRPr lang="en-US" sz="1800" b="0" kern="1200" dirty="0">
            <a:solidFill>
              <a:schemeClr val="bg2"/>
            </a:solidFill>
          </a:endParaRPr>
        </a:p>
      </dsp:txBody>
      <dsp:txXfrm>
        <a:off x="386334" y="1972068"/>
        <a:ext cx="5337119" cy="68782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6AA0FF-3772-4C88-B9D9-D7702591B9A7}">
      <dsp:nvSpPr>
        <dsp:cNvPr id="0" name=""/>
        <dsp:cNvSpPr/>
      </dsp:nvSpPr>
      <dsp:spPr>
        <a:xfrm>
          <a:off x="0" y="111638"/>
          <a:ext cx="7726680" cy="1744327"/>
        </a:xfrm>
        <a:prstGeom prst="rect">
          <a:avLst/>
        </a:prstGeom>
        <a:noFill/>
        <a:ln w="25400" cap="flat" cmpd="sng" algn="ctr">
          <a:solidFill>
            <a:schemeClr val="accent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99676" tIns="916432" rIns="599676" bIns="113792" numCol="1" spcCol="1270" anchor="t" anchorCtr="0">
          <a:noAutofit/>
        </a:bodyPr>
        <a:lstStyle/>
        <a:p>
          <a:pPr marL="171450" lvl="1" indent="-171450" algn="l" defTabSz="711200" rtl="0">
            <a:lnSpc>
              <a:spcPct val="90000"/>
            </a:lnSpc>
            <a:spcBef>
              <a:spcPct val="0"/>
            </a:spcBef>
            <a:spcAft>
              <a:spcPct val="15000"/>
            </a:spcAft>
            <a:buChar char="•"/>
          </a:pPr>
          <a:r>
            <a:rPr lang="en-US" sz="1600" kern="1200" dirty="0">
              <a:solidFill>
                <a:schemeClr val="bg2"/>
              </a:solidFill>
            </a:rPr>
            <a:t>Fast R-CNNs</a:t>
          </a:r>
        </a:p>
        <a:p>
          <a:pPr marL="171450" lvl="1" indent="-171450" algn="l" defTabSz="711200" rtl="0">
            <a:lnSpc>
              <a:spcPct val="90000"/>
            </a:lnSpc>
            <a:spcBef>
              <a:spcPct val="0"/>
            </a:spcBef>
            <a:spcAft>
              <a:spcPct val="15000"/>
            </a:spcAft>
            <a:buChar char="•"/>
          </a:pPr>
          <a:r>
            <a:rPr lang="en-US" sz="1600" kern="1200" dirty="0">
              <a:solidFill>
                <a:schemeClr val="bg2"/>
              </a:solidFill>
            </a:rPr>
            <a:t>You Only Look Once (YOLO)</a:t>
          </a:r>
        </a:p>
        <a:p>
          <a:pPr marL="171450" lvl="1" indent="-171450" algn="l" defTabSz="711200" rtl="0">
            <a:lnSpc>
              <a:spcPct val="90000"/>
            </a:lnSpc>
            <a:spcBef>
              <a:spcPct val="0"/>
            </a:spcBef>
            <a:spcAft>
              <a:spcPct val="15000"/>
            </a:spcAft>
            <a:buChar char="•"/>
          </a:pPr>
          <a:r>
            <a:rPr lang="en-US" sz="1600" kern="1200" dirty="0">
              <a:solidFill>
                <a:schemeClr val="bg2"/>
              </a:solidFill>
            </a:rPr>
            <a:t>Single Shot Detectors (SSDs)</a:t>
          </a:r>
        </a:p>
      </dsp:txBody>
      <dsp:txXfrm>
        <a:off x="0" y="111638"/>
        <a:ext cx="7726680" cy="1744327"/>
      </dsp:txXfrm>
    </dsp:sp>
    <dsp:sp modelId="{8B3DCA86-CC99-48ED-8764-6E81C7AE6BE9}">
      <dsp:nvSpPr>
        <dsp:cNvPr id="0" name=""/>
        <dsp:cNvSpPr/>
      </dsp:nvSpPr>
      <dsp:spPr>
        <a:xfrm>
          <a:off x="386334" y="14680"/>
          <a:ext cx="5229811" cy="820197"/>
        </a:xfrm>
        <a:prstGeom prst="rect">
          <a:avLst/>
        </a:prstGeom>
        <a:solidFill>
          <a:schemeClr val="accent2"/>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4435" tIns="0" rIns="204435" bIns="0" numCol="1" spcCol="1270" anchor="ctr" anchorCtr="0">
          <a:noAutofit/>
        </a:bodyPr>
        <a:lstStyle/>
        <a:p>
          <a:pPr marL="0" lvl="0" indent="0" algn="l" defTabSz="800100" rtl="0">
            <a:lnSpc>
              <a:spcPct val="90000"/>
            </a:lnSpc>
            <a:spcBef>
              <a:spcPct val="0"/>
            </a:spcBef>
            <a:spcAft>
              <a:spcPct val="35000"/>
            </a:spcAft>
            <a:buNone/>
          </a:pPr>
          <a:r>
            <a:rPr lang="en-US" sz="1800" b="1" kern="1200" dirty="0">
              <a:solidFill>
                <a:schemeClr val="bg2"/>
              </a:solidFill>
            </a:rPr>
            <a:t>ALGORITHMS</a:t>
          </a:r>
        </a:p>
      </dsp:txBody>
      <dsp:txXfrm>
        <a:off x="386334" y="14680"/>
        <a:ext cx="5229811" cy="820197"/>
      </dsp:txXfrm>
    </dsp:sp>
    <dsp:sp modelId="{EA904451-CA9C-48CF-A3F7-6C4003934218}">
      <dsp:nvSpPr>
        <dsp:cNvPr id="0" name=""/>
        <dsp:cNvSpPr/>
      </dsp:nvSpPr>
      <dsp:spPr>
        <a:xfrm>
          <a:off x="0" y="2163309"/>
          <a:ext cx="7726680" cy="1784409"/>
        </a:xfrm>
        <a:prstGeom prst="rect">
          <a:avLst/>
        </a:prstGeom>
        <a:noFill/>
        <a:ln w="25400" cap="flat" cmpd="sng" algn="ctr">
          <a:solidFill>
            <a:schemeClr val="accent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99676" tIns="916432" rIns="599676" bIns="113792" numCol="1" spcCol="1270" anchor="t" anchorCtr="0">
          <a:noAutofit/>
        </a:bodyPr>
        <a:lstStyle/>
        <a:p>
          <a:pPr marL="171450" lvl="1" indent="-171450" algn="l" defTabSz="711200" rtl="0">
            <a:lnSpc>
              <a:spcPct val="90000"/>
            </a:lnSpc>
            <a:spcBef>
              <a:spcPct val="0"/>
            </a:spcBef>
            <a:spcAft>
              <a:spcPct val="15000"/>
            </a:spcAft>
            <a:buChar char="•"/>
          </a:pPr>
          <a:r>
            <a:rPr lang="en-US" sz="1600" kern="1200" dirty="0">
              <a:solidFill>
                <a:schemeClr val="bg2"/>
              </a:solidFill>
            </a:rPr>
            <a:t>VGG</a:t>
          </a:r>
        </a:p>
        <a:p>
          <a:pPr marL="171450" lvl="1" indent="-171450" algn="l" defTabSz="711200" rtl="0">
            <a:lnSpc>
              <a:spcPct val="90000"/>
            </a:lnSpc>
            <a:spcBef>
              <a:spcPct val="0"/>
            </a:spcBef>
            <a:spcAft>
              <a:spcPct val="15000"/>
            </a:spcAft>
            <a:buChar char="•"/>
          </a:pPr>
          <a:r>
            <a:rPr lang="en-US" sz="1600" kern="1200" dirty="0" err="1">
              <a:solidFill>
                <a:schemeClr val="bg2"/>
              </a:solidFill>
              <a:ea typeface="+mn-ea"/>
              <a:cs typeface="+mn-cs"/>
            </a:rPr>
            <a:t>ResNet</a:t>
          </a:r>
          <a:endParaRPr lang="en-US" sz="1600" kern="1200" dirty="0">
            <a:solidFill>
              <a:schemeClr val="bg2"/>
            </a:solidFill>
          </a:endParaRPr>
        </a:p>
        <a:p>
          <a:pPr marL="171450" lvl="1" indent="-171450" algn="l" defTabSz="711200" rtl="0">
            <a:lnSpc>
              <a:spcPct val="90000"/>
            </a:lnSpc>
            <a:spcBef>
              <a:spcPct val="0"/>
            </a:spcBef>
            <a:spcAft>
              <a:spcPct val="15000"/>
            </a:spcAft>
            <a:buChar char="•"/>
          </a:pPr>
          <a:r>
            <a:rPr lang="en-US" sz="1600" kern="1200" dirty="0" err="1">
              <a:solidFill>
                <a:schemeClr val="bg2"/>
              </a:solidFill>
              <a:ea typeface="+mn-ea"/>
              <a:cs typeface="+mn-cs"/>
            </a:rPr>
            <a:t>MobileNet</a:t>
          </a:r>
          <a:endParaRPr lang="en-US" sz="1600" kern="1200" dirty="0">
            <a:solidFill>
              <a:schemeClr val="bg2"/>
            </a:solidFill>
            <a:ea typeface="+mn-ea"/>
            <a:cs typeface="+mn-cs"/>
          </a:endParaRPr>
        </a:p>
      </dsp:txBody>
      <dsp:txXfrm>
        <a:off x="0" y="2163309"/>
        <a:ext cx="7726680" cy="1784409"/>
      </dsp:txXfrm>
    </dsp:sp>
    <dsp:sp modelId="{388E0281-7FCC-4892-BD85-59C45354E9DA}">
      <dsp:nvSpPr>
        <dsp:cNvPr id="0" name=""/>
        <dsp:cNvSpPr/>
      </dsp:nvSpPr>
      <dsp:spPr>
        <a:xfrm>
          <a:off x="386334" y="2120566"/>
          <a:ext cx="5337119" cy="765983"/>
        </a:xfrm>
        <a:prstGeom prst="rect">
          <a:avLst/>
        </a:prstGeom>
        <a:solidFill>
          <a:schemeClr val="accent2"/>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4435" tIns="0" rIns="204435" bIns="0" numCol="1" spcCol="1270" anchor="ctr" anchorCtr="0">
          <a:noAutofit/>
        </a:bodyPr>
        <a:lstStyle/>
        <a:p>
          <a:pPr marL="0" lvl="0" indent="0" algn="l" defTabSz="800100" rtl="0">
            <a:lnSpc>
              <a:spcPct val="90000"/>
            </a:lnSpc>
            <a:spcBef>
              <a:spcPct val="0"/>
            </a:spcBef>
            <a:spcAft>
              <a:spcPct val="35000"/>
            </a:spcAft>
            <a:buNone/>
          </a:pPr>
          <a:r>
            <a:rPr lang="en-US" sz="1800" b="1" kern="1200" dirty="0">
              <a:solidFill>
                <a:schemeClr val="bg2"/>
              </a:solidFill>
            </a:rPr>
            <a:t>NEURAL NETWORKS</a:t>
          </a:r>
        </a:p>
      </dsp:txBody>
      <dsp:txXfrm>
        <a:off x="386334" y="2120566"/>
        <a:ext cx="5337119" cy="765983"/>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7" minVer="12.0">
  <dgm:title val="Simple 1"/>
  <dgm:desc val="Simple 1"/>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7" minVer="12.0">
  <dgm:title val="Simple 1"/>
  <dgm:desc val="Simple 1"/>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43DAE18-FF53-43C8-B129-B2254E0CD35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A84C594C-BB62-4D1A-AA15-460CAB02688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BAB0719-0C0B-4FCD-8C42-A758D216E1BD}" type="datetimeFigureOut">
              <a:rPr lang="en-US" smtClean="0"/>
              <a:t>8/23/2019</a:t>
            </a:fld>
            <a:endParaRPr lang="en-US" dirty="0"/>
          </a:p>
        </p:txBody>
      </p:sp>
      <p:sp>
        <p:nvSpPr>
          <p:cNvPr id="4" name="Footer Placeholder 3">
            <a:extLst>
              <a:ext uri="{FF2B5EF4-FFF2-40B4-BE49-F238E27FC236}">
                <a16:creationId xmlns:a16="http://schemas.microsoft.com/office/drawing/2014/main" id="{377CD9E3-2F3C-4226-A22C-6BC586ACB34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257FA062-CF80-4049-B333-6A99FEE14BB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4DC2621-7037-4E35-B549-8255C904F675}" type="slidenum">
              <a:rPr lang="en-US" smtClean="0"/>
              <a:t>‹#›</a:t>
            </a:fld>
            <a:endParaRPr lang="en-US" dirty="0"/>
          </a:p>
        </p:txBody>
      </p:sp>
    </p:spTree>
    <p:extLst>
      <p:ext uri="{BB962C8B-B14F-4D97-AF65-F5344CB8AC3E}">
        <p14:creationId xmlns:p14="http://schemas.microsoft.com/office/powerpoint/2010/main" val="366488715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rtlCol="0"/>
          <a:lstStyle>
            <a:lvl1pPr algn="r">
              <a:defRPr sz="1200"/>
            </a:lvl1pPr>
          </a:lstStyle>
          <a:p>
            <a:fld id="{925A17EF-115B-4BB9-BF42-426DFD9E898A}" type="datetimeFigureOut">
              <a:rPr lang="en-US" smtClean="0"/>
              <a:pPr/>
              <a:t>8/23/2019</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rtlCol="0" anchor="b"/>
          <a:lstStyle>
            <a:lvl1pPr algn="r">
              <a:defRPr sz="1200"/>
            </a:lvl1pPr>
          </a:lstStyle>
          <a:p>
            <a:fld id="{7C4E7652-46AF-4259-BAE2-54978EA077CD}" type="slidenum">
              <a:rPr lang="en-US" smtClean="0"/>
              <a:pPr/>
              <a:t>‹#›</a:t>
            </a:fld>
            <a:endParaRPr lang="en-US" dirty="0"/>
          </a:p>
        </p:txBody>
      </p:sp>
    </p:spTree>
  </p:cSld>
  <p:clrMap bg1="lt1" tx1="dk1" bg2="lt2" tx2="dk2" accent1="accent1" accent2="accent2" accent3="accent3" accent4="accent4" accent5="accent5" accent6="accent6" hlink="hlink" folHlink="folHlink"/>
  <p:notesStyle>
    <a:lvl1pPr marL="0" algn="l" rtl="0">
      <a:defRPr sz="1200" kern="1200">
        <a:solidFill>
          <a:schemeClr val="tx1"/>
        </a:solidFill>
        <a:latin typeface="+mn-lt"/>
        <a:ea typeface="+mn-ea"/>
        <a:cs typeface="+mn-cs"/>
      </a:defRPr>
    </a:lvl1pPr>
    <a:lvl2pPr marL="457200" algn="l" rtl="0">
      <a:defRPr sz="1200" kern="1200">
        <a:solidFill>
          <a:schemeClr val="tx1"/>
        </a:solidFill>
        <a:latin typeface="+mn-lt"/>
        <a:ea typeface="+mn-ea"/>
        <a:cs typeface="+mn-cs"/>
      </a:defRPr>
    </a:lvl2pPr>
    <a:lvl3pPr marL="914400" algn="l" rtl="0">
      <a:defRPr sz="1200" kern="1200">
        <a:solidFill>
          <a:schemeClr val="tx1"/>
        </a:solidFill>
        <a:latin typeface="+mn-lt"/>
        <a:ea typeface="+mn-ea"/>
        <a:cs typeface="+mn-cs"/>
      </a:defRPr>
    </a:lvl3pPr>
    <a:lvl4pPr marL="1371600" algn="l" rtl="0">
      <a:defRPr sz="1200" kern="1200">
        <a:solidFill>
          <a:schemeClr val="tx1"/>
        </a:solidFill>
        <a:latin typeface="+mn-lt"/>
        <a:ea typeface="+mn-ea"/>
        <a:cs typeface="+mn-cs"/>
      </a:defRPr>
    </a:lvl4pPr>
    <a:lvl5pPr marL="1828800" algn="l" rtl="0">
      <a:defRPr sz="1200" kern="1200">
        <a:solidFill>
          <a:schemeClr val="tx1"/>
        </a:solidFill>
        <a:latin typeface="+mn-lt"/>
        <a:ea typeface="+mn-ea"/>
        <a:cs typeface="+mn-cs"/>
      </a:defRPr>
    </a:lvl5pPr>
    <a:lvl6pPr marL="2286000" algn="l" rtl="0">
      <a:defRPr sz="1200" kern="1200">
        <a:solidFill>
          <a:schemeClr val="tx1"/>
        </a:solidFill>
        <a:latin typeface="+mn-lt"/>
        <a:ea typeface="+mn-ea"/>
        <a:cs typeface="+mn-cs"/>
      </a:defRPr>
    </a:lvl6pPr>
    <a:lvl7pPr marL="2743200" algn="l" rtl="0">
      <a:defRPr sz="1200" kern="1200">
        <a:solidFill>
          <a:schemeClr val="tx1"/>
        </a:solidFill>
        <a:latin typeface="+mn-lt"/>
        <a:ea typeface="+mn-ea"/>
        <a:cs typeface="+mn-cs"/>
      </a:defRPr>
    </a:lvl7pPr>
    <a:lvl8pPr marL="3200400" algn="l" rtl="0">
      <a:defRPr sz="1200" kern="1200">
        <a:solidFill>
          <a:schemeClr val="tx1"/>
        </a:solidFill>
        <a:latin typeface="+mn-lt"/>
        <a:ea typeface="+mn-ea"/>
        <a:cs typeface="+mn-cs"/>
      </a:defRPr>
    </a:lvl8pPr>
    <a:lvl9pPr marL="3657600" algn="l" rtl="0">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arxiv.org/abs/1506.01497" TargetMode="External"/><Relationship Id="rId7" Type="http://schemas.openxmlformats.org/officeDocument/2006/relationships/hyperlink" Target="https://arxiv.org/abs/1704.04861" TargetMode="External"/><Relationship Id="rId2" Type="http://schemas.openxmlformats.org/officeDocument/2006/relationships/slide" Target="../slides/slide8.xml"/><Relationship Id="rId1" Type="http://schemas.openxmlformats.org/officeDocument/2006/relationships/notesMaster" Target="../notesMasters/notesMaster1.xml"/><Relationship Id="rId6" Type="http://schemas.openxmlformats.org/officeDocument/2006/relationships/hyperlink" Target="https://arxiv.org/abs/1512.03385" TargetMode="External"/><Relationship Id="rId5" Type="http://schemas.openxmlformats.org/officeDocument/2006/relationships/hyperlink" Target="https://arxiv.org/abs/1512.02325" TargetMode="External"/><Relationship Id="rId4" Type="http://schemas.openxmlformats.org/officeDocument/2006/relationships/hyperlink" Target="https://arxiv.org/abs/1506.02640"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C4E7652-46AF-4259-BAE2-54978EA077CD}" type="slidenum">
              <a:rPr lang="en-US" smtClean="0"/>
              <a:pPr/>
              <a:t>1</a:t>
            </a:fld>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C4E7652-46AF-4259-BAE2-54978EA077CD}" type="slidenum">
              <a:rPr lang="en-US" smtClean="0"/>
              <a:pPr/>
              <a:t>11</a:t>
            </a:fld>
            <a:endParaRPr 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C4E7652-46AF-4259-BAE2-54978EA077CD}" type="slidenum">
              <a:rPr lang="en-US" smtClean="0"/>
              <a:pPr/>
              <a:t>12</a:t>
            </a:fld>
            <a:endParaRPr lang="en-US" dirty="0"/>
          </a:p>
        </p:txBody>
      </p:sp>
    </p:spTree>
    <p:extLst>
      <p:ext uri="{BB962C8B-B14F-4D97-AF65-F5344CB8AC3E}">
        <p14:creationId xmlns:p14="http://schemas.microsoft.com/office/powerpoint/2010/main" val="36214939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C4E7652-46AF-4259-BAE2-54978EA077CD}" type="slidenum">
              <a:rPr lang="en-US" smtClean="0"/>
              <a:pPr/>
              <a:t>3</a:t>
            </a:fld>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4E7652-46AF-4259-BAE2-54978EA077CD}" type="slidenum">
              <a:rPr lang="en-US" smtClean="0"/>
              <a:pPr/>
              <a:t>4</a:t>
            </a:fld>
            <a:endParaRPr lang="en-US" dirty="0"/>
          </a:p>
        </p:txBody>
      </p:sp>
    </p:spTree>
    <p:extLst>
      <p:ext uri="{BB962C8B-B14F-4D97-AF65-F5344CB8AC3E}">
        <p14:creationId xmlns:p14="http://schemas.microsoft.com/office/powerpoint/2010/main" val="8451985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C4E7652-46AF-4259-BAE2-54978EA077CD}" type="slidenum">
              <a:rPr lang="en-US" smtClean="0"/>
              <a:pPr/>
              <a:t>5</a:t>
            </a:fld>
            <a:endParaRPr 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C4E7652-46AF-4259-BAE2-54978EA077CD}" type="slidenum">
              <a:rPr lang="en-US" smtClean="0"/>
              <a:pPr/>
              <a:t>6</a:t>
            </a:fld>
            <a:endParaRPr lang="en-US" dirty="0"/>
          </a:p>
        </p:txBody>
      </p:sp>
    </p:spTree>
    <p:extLst>
      <p:ext uri="{BB962C8B-B14F-4D97-AF65-F5344CB8AC3E}">
        <p14:creationId xmlns:p14="http://schemas.microsoft.com/office/powerpoint/2010/main" val="20512178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he-IL" dirty="0"/>
          </a:p>
        </p:txBody>
      </p:sp>
      <p:sp>
        <p:nvSpPr>
          <p:cNvPr id="4" name="Slide Number Placeholder 3"/>
          <p:cNvSpPr>
            <a:spLocks noGrp="1"/>
          </p:cNvSpPr>
          <p:nvPr>
            <p:ph type="sldNum" sz="quarter" idx="10"/>
          </p:nvPr>
        </p:nvSpPr>
        <p:spPr/>
        <p:txBody>
          <a:bodyPr/>
          <a:lstStyle/>
          <a:p>
            <a:fld id="{7C4E7652-46AF-4259-BAE2-54978EA077CD}" type="slidenum">
              <a:rPr lang="en-US" smtClean="0"/>
              <a:pPr/>
              <a:t>7</a:t>
            </a:fld>
            <a:endParaRPr lang="en-US" dirty="0"/>
          </a:p>
        </p:txBody>
      </p:sp>
    </p:spTree>
    <p:extLst>
      <p:ext uri="{BB962C8B-B14F-4D97-AF65-F5344CB8AC3E}">
        <p14:creationId xmlns:p14="http://schemas.microsoft.com/office/powerpoint/2010/main" val="6951464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he-IL" dirty="0"/>
              <a:t>קראנו קצת באינטרנט ועשינו קצת מחקר ומצאנו 3 אלגוריתמים שונים:</a:t>
            </a:r>
          </a:p>
          <a:p>
            <a:pPr marL="228600" indent="-228600">
              <a:buAutoNum type="arabicPeriod"/>
            </a:pPr>
            <a:r>
              <a:rPr lang="en-US" dirty="0">
                <a:hlinkClick r:id="rId3"/>
              </a:rPr>
              <a:t>https://arxiv.org/abs/1506.01497</a:t>
            </a:r>
            <a:endParaRPr lang="en-US" dirty="0"/>
          </a:p>
          <a:p>
            <a:pPr marL="228600" indent="-228600">
              <a:buAutoNum type="arabicPeriod"/>
            </a:pPr>
            <a:r>
              <a:rPr lang="en-US" dirty="0">
                <a:hlinkClick r:id="rId4"/>
              </a:rPr>
              <a:t>https://arxiv.org/abs/1506.02640</a:t>
            </a:r>
            <a:endParaRPr lang="en-US" dirty="0"/>
          </a:p>
          <a:p>
            <a:pPr marL="228600" indent="-228600">
              <a:buAutoNum type="arabicPeriod"/>
            </a:pPr>
            <a:r>
              <a:rPr lang="en-US" dirty="0">
                <a:hlinkClick r:id="rId5"/>
              </a:rPr>
              <a:t>https://arxiv.org/abs/1512.02325</a:t>
            </a:r>
            <a:endParaRPr lang="en-US" dirty="0"/>
          </a:p>
          <a:p>
            <a:pPr marL="228600" indent="-228600">
              <a:buAutoNum type="arabicPeriod"/>
            </a:pPr>
            <a:endParaRPr lang="en-US" dirty="0"/>
          </a:p>
          <a:p>
            <a:pPr marL="0" indent="0">
              <a:buNone/>
            </a:pPr>
            <a:r>
              <a:rPr lang="he-IL" dirty="0"/>
              <a:t>הסיבות לפסילת אלגוריתמים או בחירתם:</a:t>
            </a:r>
          </a:p>
          <a:p>
            <a:pPr marL="228600" indent="-228600">
              <a:buAutoNum type="arabicPeriod"/>
            </a:pPr>
            <a:r>
              <a:rPr lang="he-IL" dirty="0"/>
              <a:t>קשה להבנה ולמימוש, דיי איטי</a:t>
            </a:r>
          </a:p>
          <a:p>
            <a:pPr marL="228600" indent="-228600">
              <a:buAutoNum type="arabicPeriod"/>
            </a:pPr>
            <a:r>
              <a:rPr lang="he-IL" dirty="0"/>
              <a:t>מאד מהיר, אך בעיות דיוק</a:t>
            </a:r>
          </a:p>
          <a:p>
            <a:pPr marL="228600" indent="-228600">
              <a:buAutoNum type="arabicPeriod"/>
            </a:pPr>
            <a:r>
              <a:rPr lang="he-IL" dirty="0"/>
              <a:t>מהיר ויותר מדויק מ2</a:t>
            </a:r>
          </a:p>
          <a:p>
            <a:pPr marL="0" indent="0">
              <a:buNone/>
            </a:pPr>
            <a:endParaRPr lang="en-US" dirty="0"/>
          </a:p>
          <a:p>
            <a:pPr marL="0" indent="0">
              <a:buNone/>
            </a:pPr>
            <a:r>
              <a:rPr lang="he-IL" dirty="0"/>
              <a:t>מצאנו גם 3 סוגי רשתות נוירונים שונים:</a:t>
            </a:r>
          </a:p>
          <a:p>
            <a:pPr marL="228600" indent="-228600">
              <a:buAutoNum type="arabicPeriod"/>
            </a:pPr>
            <a:r>
              <a:rPr lang="he-IL" dirty="0"/>
              <a:t>למצוא ולהוסיף  </a:t>
            </a:r>
            <a:r>
              <a:rPr lang="en-US" dirty="0"/>
              <a:t>https://towardsdatascience.com/understanding-ssd-multibox-real-time-object-detection-in-deep-learning-495ef744fab</a:t>
            </a:r>
            <a:endParaRPr lang="he-IL" dirty="0"/>
          </a:p>
          <a:p>
            <a:pPr marL="228600" indent="-228600">
              <a:buAutoNum type="arabicPeriod"/>
            </a:pPr>
            <a:r>
              <a:rPr lang="en-US" dirty="0">
                <a:hlinkClick r:id="rId6"/>
              </a:rPr>
              <a:t>https://arxiv.org/abs/1512.03385</a:t>
            </a:r>
            <a:endParaRPr lang="en-US" dirty="0"/>
          </a:p>
          <a:p>
            <a:pPr marL="228600" indent="-228600">
              <a:buAutoNum type="arabicPeriod"/>
            </a:pPr>
            <a:r>
              <a:rPr lang="en-US" dirty="0">
                <a:hlinkClick r:id="rId7"/>
              </a:rPr>
              <a:t>https://arxiv.org/abs/1704.04861</a:t>
            </a:r>
            <a:endParaRPr lang="he-IL" dirty="0"/>
          </a:p>
          <a:p>
            <a:pPr marL="228600" indent="-228600">
              <a:buAutoNum type="arabicPeriod"/>
            </a:pPr>
            <a:endParaRPr lang="he-IL" dirty="0"/>
          </a:p>
          <a:p>
            <a:pPr marL="228600" indent="-228600">
              <a:buAutoNum type="arabicPeriod"/>
            </a:pPr>
            <a:endParaRPr lang="en-US" dirty="0"/>
          </a:p>
          <a:p>
            <a:pPr marL="0" indent="0">
              <a:buNone/>
            </a:pPr>
            <a:r>
              <a:rPr lang="he-IL" dirty="0"/>
              <a:t>הסיבות לפסילת אלגוריתמים או בחירתם:</a:t>
            </a:r>
          </a:p>
          <a:p>
            <a:pPr marL="228600" indent="-228600">
              <a:buAutoNum type="arabicPeriod"/>
            </a:pPr>
            <a:r>
              <a:rPr lang="he-IL" dirty="0"/>
              <a:t>כבד וצורך יותר מדי משאבים</a:t>
            </a:r>
          </a:p>
          <a:p>
            <a:pPr marL="228600" indent="-228600">
              <a:buAutoNum type="arabicPeriod"/>
            </a:pPr>
            <a:r>
              <a:rPr lang="he-IL" dirty="0"/>
              <a:t>כבד וצורך יותר מדי משאבים</a:t>
            </a:r>
          </a:p>
          <a:p>
            <a:pPr marL="228600" indent="-228600">
              <a:buAutoNum type="arabicPeriod"/>
            </a:pPr>
            <a:r>
              <a:rPr lang="he-IL" dirty="0"/>
              <a:t>יכול לרוץ גם על מכשירים עם פחות משאבים</a:t>
            </a:r>
            <a:r>
              <a:rPr lang="en-US" dirty="0"/>
              <a:t> </a:t>
            </a:r>
            <a:endParaRPr lang="he-IL" dirty="0"/>
          </a:p>
        </p:txBody>
      </p:sp>
      <p:sp>
        <p:nvSpPr>
          <p:cNvPr id="4" name="Slide Number Placeholder 3"/>
          <p:cNvSpPr>
            <a:spLocks noGrp="1"/>
          </p:cNvSpPr>
          <p:nvPr>
            <p:ph type="sldNum" sz="quarter" idx="10"/>
          </p:nvPr>
        </p:nvSpPr>
        <p:spPr/>
        <p:txBody>
          <a:bodyPr/>
          <a:lstStyle/>
          <a:p>
            <a:fld id="{7C4E7652-46AF-4259-BAE2-54978EA077CD}" type="slidenum">
              <a:rPr lang="en-US" smtClean="0"/>
              <a:pPr/>
              <a:t>8</a:t>
            </a:fld>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e-IL" dirty="0"/>
              <a:t>פרמטרים שהיינו צריכים לבחור:</a:t>
            </a:r>
          </a:p>
          <a:p>
            <a:pPr marL="228600" indent="-228600">
              <a:buAutoNum type="arabicPeriod"/>
            </a:pPr>
            <a:r>
              <a:rPr lang="en-US" dirty="0"/>
              <a:t>Absence before remove</a:t>
            </a:r>
          </a:p>
          <a:p>
            <a:pPr marL="228600" indent="-228600">
              <a:buAutoNum type="arabicPeriod"/>
            </a:pPr>
            <a:r>
              <a:rPr lang="en-US" dirty="0"/>
              <a:t>Skip frames</a:t>
            </a:r>
          </a:p>
          <a:p>
            <a:pPr marL="228600" indent="-228600">
              <a:buAutoNum type="arabicPeriod"/>
            </a:pPr>
            <a:r>
              <a:rPr lang="en-US" dirty="0"/>
              <a:t>Confidence</a:t>
            </a:r>
          </a:p>
          <a:p>
            <a:pPr marL="0" indent="0">
              <a:buNone/>
            </a:pPr>
            <a:endParaRPr lang="en-US" dirty="0"/>
          </a:p>
        </p:txBody>
      </p:sp>
      <p:sp>
        <p:nvSpPr>
          <p:cNvPr id="4" name="Slide Number Placeholder 3"/>
          <p:cNvSpPr>
            <a:spLocks noGrp="1"/>
          </p:cNvSpPr>
          <p:nvPr>
            <p:ph type="sldNum" sz="quarter" idx="5"/>
          </p:nvPr>
        </p:nvSpPr>
        <p:spPr/>
        <p:txBody>
          <a:bodyPr/>
          <a:lstStyle/>
          <a:p>
            <a:fld id="{7C4E7652-46AF-4259-BAE2-54978EA077CD}" type="slidenum">
              <a:rPr lang="en-US" smtClean="0"/>
              <a:pPr/>
              <a:t>9</a:t>
            </a:fld>
            <a:endParaRPr lang="en-US" dirty="0"/>
          </a:p>
        </p:txBody>
      </p:sp>
    </p:spTree>
    <p:extLst>
      <p:ext uri="{BB962C8B-B14F-4D97-AF65-F5344CB8AC3E}">
        <p14:creationId xmlns:p14="http://schemas.microsoft.com/office/powerpoint/2010/main" val="28000889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4E7652-46AF-4259-BAE2-54978EA077CD}" type="slidenum">
              <a:rPr lang="en-US" smtClean="0"/>
              <a:pPr/>
              <a:t>10</a:t>
            </a:fld>
            <a:endParaRPr lang="en-US" dirty="0"/>
          </a:p>
        </p:txBody>
      </p:sp>
    </p:spTree>
    <p:extLst>
      <p:ext uri="{BB962C8B-B14F-4D97-AF65-F5344CB8AC3E}">
        <p14:creationId xmlns:p14="http://schemas.microsoft.com/office/powerpoint/2010/main" val="3412052700"/>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svg"/><Relationship Id="rId7" Type="http://schemas.openxmlformats.org/officeDocument/2006/relationships/image" Target="../media/image15.svg"/><Relationship Id="rId2" Type="http://schemas.openxmlformats.org/officeDocument/2006/relationships/image" Target="../media/image10.png"/><Relationship Id="rId1" Type="http://schemas.openxmlformats.org/officeDocument/2006/relationships/slideMaster" Target="../slideMasters/slideMaster1.xml"/><Relationship Id="rId6" Type="http://schemas.openxmlformats.org/officeDocument/2006/relationships/image" Target="../media/image14.png"/><Relationship Id="rId11" Type="http://schemas.openxmlformats.org/officeDocument/2006/relationships/image" Target="../media/image19.svg"/><Relationship Id="rId5" Type="http://schemas.openxmlformats.org/officeDocument/2006/relationships/image" Target="../media/image13.sv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sv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E770D99E-2869-438B-B483-1F6CCD5437EE}"/>
              </a:ext>
            </a:extLst>
          </p:cNvPr>
          <p:cNvGrpSpPr/>
          <p:nvPr userDrawn="1"/>
        </p:nvGrpSpPr>
        <p:grpSpPr>
          <a:xfrm>
            <a:off x="-1" y="-10825"/>
            <a:ext cx="9144002" cy="6515395"/>
            <a:chOff x="-1" y="-10825"/>
            <a:chExt cx="9144002" cy="6515395"/>
          </a:xfrm>
        </p:grpSpPr>
        <p:pic>
          <p:nvPicPr>
            <p:cNvPr id="11" name="Graphic 10">
              <a:extLst>
                <a:ext uri="{FF2B5EF4-FFF2-40B4-BE49-F238E27FC236}">
                  <a16:creationId xmlns:a16="http://schemas.microsoft.com/office/drawing/2014/main" id="{F66236F9-EA1F-4D2A-84DE-EC04F9972C4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57200" y="-10825"/>
              <a:ext cx="3429000" cy="3181546"/>
            </a:xfrm>
            <a:prstGeom prst="rect">
              <a:avLst/>
            </a:prstGeom>
          </p:spPr>
        </p:pic>
        <p:pic>
          <p:nvPicPr>
            <p:cNvPr id="12" name="Graphic 11">
              <a:extLst>
                <a:ext uri="{FF2B5EF4-FFF2-40B4-BE49-F238E27FC236}">
                  <a16:creationId xmlns:a16="http://schemas.microsoft.com/office/drawing/2014/main" id="{32A12C4E-53AE-4900-9783-F6190544083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295401" y="-10825"/>
              <a:ext cx="7848600" cy="3522243"/>
            </a:xfrm>
            <a:prstGeom prst="rect">
              <a:avLst/>
            </a:prstGeom>
          </p:spPr>
        </p:pic>
        <p:pic>
          <p:nvPicPr>
            <p:cNvPr id="13" name="Graphic 12">
              <a:extLst>
                <a:ext uri="{FF2B5EF4-FFF2-40B4-BE49-F238E27FC236}">
                  <a16:creationId xmlns:a16="http://schemas.microsoft.com/office/drawing/2014/main" id="{A14E049B-6FD4-487E-927B-506983629A35}"/>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2831825" y="2232482"/>
              <a:ext cx="1282976" cy="1108588"/>
            </a:xfrm>
            <a:prstGeom prst="rect">
              <a:avLst/>
            </a:prstGeom>
          </p:spPr>
        </p:pic>
        <p:pic>
          <p:nvPicPr>
            <p:cNvPr id="14" name="Graphic 13">
              <a:extLst>
                <a:ext uri="{FF2B5EF4-FFF2-40B4-BE49-F238E27FC236}">
                  <a16:creationId xmlns:a16="http://schemas.microsoft.com/office/drawing/2014/main" id="{EF27E3F5-0D4D-492C-8A3E-50BC30CEFD28}"/>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1" y="2962082"/>
              <a:ext cx="2757625" cy="3542488"/>
            </a:xfrm>
            <a:prstGeom prst="rect">
              <a:avLst/>
            </a:prstGeom>
          </p:spPr>
        </p:pic>
        <p:pic>
          <p:nvPicPr>
            <p:cNvPr id="15" name="Graphic 14">
              <a:extLst>
                <a:ext uri="{FF2B5EF4-FFF2-40B4-BE49-F238E27FC236}">
                  <a16:creationId xmlns:a16="http://schemas.microsoft.com/office/drawing/2014/main" id="{36D4FF91-8818-4598-AC9F-B8C2FA867C0F}"/>
                </a:ext>
              </a:extLst>
            </p:cNvPr>
            <p:cNvPicPr>
              <a:picLocks noChangeAspect="1"/>
            </p:cNvPicPr>
            <p:nvPr userDrawn="1"/>
          </p:nvPicPr>
          <p:blipFill>
            <a:blip r:embed="rId10">
              <a:extLst>
                <a:ext uri="{96DAC541-7B7A-43D3-8B79-37D633B846F1}">
                  <asvg:svgBlip xmlns:asvg="http://schemas.microsoft.com/office/drawing/2016/SVG/main" r:embed="rId11"/>
                </a:ext>
              </a:extLst>
            </a:blip>
            <a:stretch>
              <a:fillRect/>
            </a:stretch>
          </p:blipFill>
          <p:spPr>
            <a:xfrm>
              <a:off x="2" y="2313169"/>
              <a:ext cx="2259131" cy="2895506"/>
            </a:xfrm>
            <a:prstGeom prst="rect">
              <a:avLst/>
            </a:prstGeom>
          </p:spPr>
        </p:pic>
      </p:grpSp>
      <p:sp>
        <p:nvSpPr>
          <p:cNvPr id="8" name="Title 7"/>
          <p:cNvSpPr>
            <a:spLocks noGrp="1"/>
          </p:cNvSpPr>
          <p:nvPr>
            <p:ph type="ctrTitle"/>
          </p:nvPr>
        </p:nvSpPr>
        <p:spPr>
          <a:xfrm>
            <a:off x="3276600" y="1213332"/>
            <a:ext cx="5326856" cy="1425577"/>
          </a:xfrm>
        </p:spPr>
        <p:txBody>
          <a:bodyPr anchor="b"/>
          <a:lstStyle>
            <a:lvl1pPr algn="r">
              <a:defRPr sz="4500" b="1">
                <a:solidFill>
                  <a:schemeClr val="bg2"/>
                </a:solidFill>
              </a:defRPr>
            </a:lvl1pPr>
          </a:lstStyle>
          <a:p>
            <a:r>
              <a:rPr lang="en-US"/>
              <a:t>Click to edit Master title style</a:t>
            </a:r>
            <a:endParaRPr lang="en-US" dirty="0"/>
          </a:p>
        </p:txBody>
      </p:sp>
      <p:sp>
        <p:nvSpPr>
          <p:cNvPr id="9" name="Subtitle 8"/>
          <p:cNvSpPr>
            <a:spLocks noGrp="1"/>
          </p:cNvSpPr>
          <p:nvPr>
            <p:ph type="subTitle" idx="1"/>
          </p:nvPr>
        </p:nvSpPr>
        <p:spPr>
          <a:xfrm>
            <a:off x="4724400" y="3849666"/>
            <a:ext cx="3879056" cy="1234575"/>
          </a:xfrm>
          <a:noFill/>
        </p:spPr>
        <p:txBody>
          <a:bodyPr/>
          <a:lstStyle>
            <a:lvl1pPr marL="0" marR="36576" indent="0" algn="l">
              <a:spcBef>
                <a:spcPts val="0"/>
              </a:spcBef>
              <a:buNone/>
              <a:defRPr>
                <a:ln>
                  <a:noFill/>
                </a:ln>
                <a:solidFill>
                  <a:schemeClr val="bg2">
                    <a:lumMod val="75000"/>
                    <a:lumOff val="25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endParaRPr lang="en-US" dirty="0"/>
          </a:p>
        </p:txBody>
      </p:sp>
      <p:sp>
        <p:nvSpPr>
          <p:cNvPr id="28" name="Date Placeholder 27"/>
          <p:cNvSpPr>
            <a:spLocks noGrp="1"/>
          </p:cNvSpPr>
          <p:nvPr>
            <p:ph type="dt" sz="half" idx="10"/>
          </p:nvPr>
        </p:nvSpPr>
        <p:spPr>
          <a:xfrm>
            <a:off x="2812256" y="6322007"/>
            <a:ext cx="5791200" cy="365125"/>
          </a:xfrm>
          <a:prstGeom prst="rect">
            <a:avLst/>
          </a:prstGeom>
        </p:spPr>
        <p:txBody>
          <a:bodyPr tIns="0" bIns="0" anchor="t"/>
          <a:lstStyle>
            <a:lvl1pPr algn="r">
              <a:defRPr sz="1000"/>
            </a:lvl1pPr>
          </a:lstStyle>
          <a:p>
            <a:pPr algn="r"/>
            <a:fld id="{A2E209FB-7A34-414B-812A-BCC5C4256F49}" type="datetime1">
              <a:rPr lang="en-US" smtClean="0"/>
              <a:pPr algn="r"/>
              <a:t>8/23/2019</a:t>
            </a:fld>
            <a:endParaRPr lang="en-US" sz="1000" dirty="0"/>
          </a:p>
        </p:txBody>
      </p:sp>
      <p:sp>
        <p:nvSpPr>
          <p:cNvPr id="17" name="Footer Placeholder 16"/>
          <p:cNvSpPr>
            <a:spLocks noGrp="1"/>
          </p:cNvSpPr>
          <p:nvPr>
            <p:ph type="ftr" sz="quarter" idx="11"/>
          </p:nvPr>
        </p:nvSpPr>
        <p:spPr>
          <a:xfrm>
            <a:off x="2812256" y="5960055"/>
            <a:ext cx="5791200" cy="365125"/>
          </a:xfrm>
        </p:spPr>
        <p:txBody>
          <a:bodyPr tIns="0" bIns="0" anchor="b"/>
          <a:lstStyle>
            <a:lvl1pPr algn="r">
              <a:defRPr sz="1100"/>
            </a:lvl1pPr>
          </a:lstStyle>
          <a:p>
            <a:pPr algn="r"/>
            <a:endParaRPr lang="en-US" sz="11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365395"/>
            <a:ext cx="4876800" cy="799306"/>
          </a:xfrm>
        </p:spPr>
        <p:txBody>
          <a:bodyPr/>
          <a:lstStyle/>
          <a:p>
            <a:r>
              <a:rPr lang="en-US"/>
              <a:t>Click to edit Master title style</a:t>
            </a:r>
            <a:endParaRPr lang="en-US" dirty="0"/>
          </a:p>
        </p:txBody>
      </p:sp>
      <p:sp>
        <p:nvSpPr>
          <p:cNvPr id="3" name="Content Placeholder 2"/>
          <p:cNvSpPr>
            <a:spLocks noGrp="1"/>
          </p:cNvSpPr>
          <p:nvPr>
            <p:ph idx="1"/>
          </p:nvPr>
        </p:nvSpPr>
        <p:spPr>
          <a:xfrm>
            <a:off x="457200" y="1600200"/>
            <a:ext cx="82296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a:xfrm>
            <a:off x="5715000" y="173195"/>
            <a:ext cx="2468880" cy="300831"/>
          </a:xfrm>
        </p:spPr>
        <p:txBody>
          <a:bodyPr/>
          <a:lstStyle>
            <a:lvl1pPr>
              <a:defRPr/>
            </a:lvl1pPr>
          </a:lstStyle>
          <a:p>
            <a:r>
              <a:rPr lang="en-US" dirty="0"/>
              <a:t>www.website.com</a:t>
            </a:r>
          </a:p>
        </p:txBody>
      </p:sp>
      <p:sp>
        <p:nvSpPr>
          <p:cNvPr id="6" name="Slide Number Placeholder 5"/>
          <p:cNvSpPr>
            <a:spLocks noGrp="1"/>
          </p:cNvSpPr>
          <p:nvPr>
            <p:ph type="sldNum" sz="quarter" idx="12"/>
          </p:nvPr>
        </p:nvSpPr>
        <p:spPr/>
        <p:txBody>
          <a:bodyPr/>
          <a:lstStyle/>
          <a:p>
            <a:fld id="{FEA1243F-3000-4347-94A4-FBDEAD3122CB}"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ustom Layout">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CABB0C64-AD16-4270-8323-3B986F4CAD10}"/>
              </a:ext>
            </a:extLst>
          </p:cNvPr>
          <p:cNvGrpSpPr/>
          <p:nvPr userDrawn="1"/>
        </p:nvGrpSpPr>
        <p:grpSpPr>
          <a:xfrm>
            <a:off x="5105399" y="3142"/>
            <a:ext cx="4038601" cy="1101851"/>
            <a:chOff x="5334000" y="-37306"/>
            <a:chExt cx="3281716" cy="895350"/>
          </a:xfrm>
        </p:grpSpPr>
        <p:pic>
          <p:nvPicPr>
            <p:cNvPr id="12" name="Graphic 11">
              <a:extLst>
                <a:ext uri="{FF2B5EF4-FFF2-40B4-BE49-F238E27FC236}">
                  <a16:creationId xmlns:a16="http://schemas.microsoft.com/office/drawing/2014/main" id="{323EE1CF-2D6B-4E08-B98D-D9F9B919680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448301" y="-37306"/>
              <a:ext cx="3167415" cy="609600"/>
            </a:xfrm>
            <a:prstGeom prst="rect">
              <a:avLst/>
            </a:prstGeom>
          </p:spPr>
        </p:pic>
        <p:pic>
          <p:nvPicPr>
            <p:cNvPr id="13" name="Graphic 12">
              <a:extLst>
                <a:ext uri="{FF2B5EF4-FFF2-40B4-BE49-F238E27FC236}">
                  <a16:creationId xmlns:a16="http://schemas.microsoft.com/office/drawing/2014/main" id="{2AA44434-8959-4391-901A-0B056114A27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5334000" y="-37306"/>
              <a:ext cx="819150" cy="895350"/>
            </a:xfrm>
            <a:prstGeom prst="rect">
              <a:avLst/>
            </a:prstGeom>
          </p:spPr>
        </p:pic>
      </p:grpSp>
      <p:sp>
        <p:nvSpPr>
          <p:cNvPr id="2" name="Title 1">
            <a:extLst>
              <a:ext uri="{FF2B5EF4-FFF2-40B4-BE49-F238E27FC236}">
                <a16:creationId xmlns:a16="http://schemas.microsoft.com/office/drawing/2014/main" id="{33133CFB-98CB-4408-8818-24F931AC137B}"/>
              </a:ext>
            </a:extLst>
          </p:cNvPr>
          <p:cNvSpPr>
            <a:spLocks noGrp="1"/>
          </p:cNvSpPr>
          <p:nvPr>
            <p:ph type="title"/>
          </p:nvPr>
        </p:nvSpPr>
        <p:spPr/>
        <p:txBody>
          <a:body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A6EE7E31-13F0-404F-BFFF-EE236EB5D4B4}"/>
              </a:ext>
            </a:extLst>
          </p:cNvPr>
          <p:cNvSpPr>
            <a:spLocks noGrp="1"/>
          </p:cNvSpPr>
          <p:nvPr>
            <p:ph type="ftr" sz="quarter" idx="10"/>
          </p:nvPr>
        </p:nvSpPr>
        <p:spPr/>
        <p:txBody>
          <a:bodyPr/>
          <a:lstStyle/>
          <a:p>
            <a:r>
              <a:rPr lang="en-US" dirty="0"/>
              <a:t>www.website.com</a:t>
            </a:r>
          </a:p>
        </p:txBody>
      </p:sp>
      <p:sp>
        <p:nvSpPr>
          <p:cNvPr id="4" name="Slide Number Placeholder 3">
            <a:extLst>
              <a:ext uri="{FF2B5EF4-FFF2-40B4-BE49-F238E27FC236}">
                <a16:creationId xmlns:a16="http://schemas.microsoft.com/office/drawing/2014/main" id="{04FC6F67-BAE4-413D-8066-1E361D58912A}"/>
              </a:ext>
            </a:extLst>
          </p:cNvPr>
          <p:cNvSpPr>
            <a:spLocks noGrp="1"/>
          </p:cNvSpPr>
          <p:nvPr>
            <p:ph type="sldNum" sz="quarter" idx="11"/>
          </p:nvPr>
        </p:nvSpPr>
        <p:spPr/>
        <p:txBody>
          <a:bodyPr/>
          <a:lstStyle/>
          <a:p>
            <a:fld id="{49598980-D22C-4904-9F8F-3DB09B2ECD84}" type="slidenum">
              <a:rPr lang="en-US" smtClean="0"/>
              <a:pPr/>
              <a:t>‹#›</a:t>
            </a:fld>
            <a:endParaRPr lang="en-US" dirty="0"/>
          </a:p>
        </p:txBody>
      </p:sp>
      <p:sp>
        <p:nvSpPr>
          <p:cNvPr id="14" name="Content Placeholder 2">
            <a:extLst>
              <a:ext uri="{FF2B5EF4-FFF2-40B4-BE49-F238E27FC236}">
                <a16:creationId xmlns:a16="http://schemas.microsoft.com/office/drawing/2014/main" id="{DF566D8F-E696-41DE-BA1C-A8D0C7F03EDA}"/>
              </a:ext>
            </a:extLst>
          </p:cNvPr>
          <p:cNvSpPr>
            <a:spLocks noGrp="1"/>
          </p:cNvSpPr>
          <p:nvPr>
            <p:ph idx="1"/>
          </p:nvPr>
        </p:nvSpPr>
        <p:spPr>
          <a:xfrm>
            <a:off x="457200" y="1425655"/>
            <a:ext cx="7726680" cy="571500"/>
          </a:xfrm>
        </p:spPr>
        <p:txBody>
          <a:bodyPr>
            <a:normAutofit/>
          </a:bodyPr>
          <a:lstStyle>
            <a:lvl1pPr marL="64008" indent="0">
              <a:buFont typeface="Arial" panose="020B0604020202020204" pitchFamily="34" charset="0"/>
              <a:buNone/>
              <a:defRPr sz="2000"/>
            </a:lvl1pPr>
            <a:lvl2pPr marL="537210" indent="0">
              <a:buNone/>
              <a:defRPr/>
            </a:lvl2pPr>
            <a:lvl3pPr marL="877824" indent="0">
              <a:buNone/>
              <a:defRPr/>
            </a:lvl3pPr>
            <a:lvl4pPr marL="1161288" indent="0">
              <a:buNone/>
              <a:defRPr/>
            </a:lvl4pPr>
            <a:lvl5pPr marL="1389888" indent="0">
              <a:buNone/>
              <a:defRPr/>
            </a:lvl5pPr>
          </a:lstStyle>
          <a:p>
            <a:pPr lvl="0"/>
            <a:r>
              <a:rPr lang="en-US"/>
              <a:t>Click to edit Master text styles</a:t>
            </a:r>
          </a:p>
        </p:txBody>
      </p:sp>
    </p:spTree>
    <p:extLst>
      <p:ext uri="{BB962C8B-B14F-4D97-AF65-F5344CB8AC3E}">
        <p14:creationId xmlns:p14="http://schemas.microsoft.com/office/powerpoint/2010/main" val="27187874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lgn="l">
              <a:defRPr/>
            </a:lvl1pPr>
          </a:lstStyle>
          <a:p>
            <a:r>
              <a:rPr lang="en-US"/>
              <a:t>Click to edit Master title style</a:t>
            </a:r>
            <a:endParaRPr lang="en-US" dirty="0"/>
          </a:p>
        </p:txBody>
      </p:sp>
      <p:sp>
        <p:nvSpPr>
          <p:cNvPr id="3" name="Content Placeholder 2"/>
          <p:cNvSpPr>
            <a:spLocks noGrp="1"/>
          </p:cNvSpPr>
          <p:nvPr>
            <p:ph sz="half" idx="1"/>
          </p:nvPr>
        </p:nvSpPr>
        <p:spPr>
          <a:xfrm>
            <a:off x="457200" y="1722437"/>
            <a:ext cx="4038600" cy="4525963"/>
          </a:xfrm>
        </p:spPr>
        <p:txBody>
          <a:bodyPr/>
          <a:lstStyle>
            <a:lvl1pPr>
              <a:defRPr sz="2600"/>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8200" y="1722437"/>
            <a:ext cx="4038600" cy="4525963"/>
          </a:xfrm>
        </p:spPr>
        <p:txBody>
          <a:bodyPr/>
          <a:lstStyle>
            <a:lvl1pPr>
              <a:defRPr sz="2600"/>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p:cNvSpPr>
            <a:spLocks noGrp="1"/>
          </p:cNvSpPr>
          <p:nvPr>
            <p:ph type="ftr" sz="quarter" idx="11"/>
          </p:nvPr>
        </p:nvSpPr>
        <p:spPr>
          <a:xfrm>
            <a:off x="5791200" y="173195"/>
            <a:ext cx="2355056" cy="301752"/>
          </a:xfrm>
        </p:spPr>
        <p:txBody>
          <a:bodyPr/>
          <a:lstStyle/>
          <a:p>
            <a:r>
              <a:rPr lang="en-US" dirty="0"/>
              <a:t>www.website.com</a:t>
            </a:r>
          </a:p>
        </p:txBody>
      </p:sp>
      <p:sp>
        <p:nvSpPr>
          <p:cNvPr id="9" name="Slide Number Placeholder 6">
            <a:extLst>
              <a:ext uri="{FF2B5EF4-FFF2-40B4-BE49-F238E27FC236}">
                <a16:creationId xmlns:a16="http://schemas.microsoft.com/office/drawing/2014/main" id="{B32CA5EA-865E-4EF0-89BB-61FD6EFE265C}"/>
              </a:ext>
            </a:extLst>
          </p:cNvPr>
          <p:cNvSpPr>
            <a:spLocks noGrp="1"/>
          </p:cNvSpPr>
          <p:nvPr>
            <p:ph type="sldNum" sz="quarter" idx="12"/>
          </p:nvPr>
        </p:nvSpPr>
        <p:spPr>
          <a:xfrm>
            <a:off x="8180070" y="173195"/>
            <a:ext cx="502920" cy="301752"/>
          </a:xfrm>
        </p:spPr>
        <p:txBody>
          <a:bodyPr/>
          <a:lstStyle/>
          <a:p>
            <a:fld id="{FEA1243F-3000-4347-94A4-FBDEAD3122CB}" type="slidenum">
              <a:rPr lang="en-US" smtClean="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Tx" preserve="1">
  <p:cSld name="Content with Caption">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9456" y="1295400"/>
            <a:ext cx="914400" cy="5015864"/>
          </a:xfrm>
        </p:spPr>
        <p:txBody>
          <a:bodyPr vert="vert270" anchor="b"/>
          <a:lstStyle>
            <a:lvl1pPr marL="0" marR="18288" algn="r">
              <a:spcBef>
                <a:spcPts val="0"/>
              </a:spcBef>
              <a:buNone/>
              <a:defRPr sz="2900" b="0" cap="all" baseline="0"/>
            </a:lvl1pPr>
          </a:lstStyle>
          <a:p>
            <a:r>
              <a:rPr lang="en-US"/>
              <a:t>Click to edit Master title style</a:t>
            </a:r>
            <a:endParaRPr lang="en-US" dirty="0"/>
          </a:p>
        </p:txBody>
      </p:sp>
      <p:sp>
        <p:nvSpPr>
          <p:cNvPr id="3" name="Text Placeholder 2"/>
          <p:cNvSpPr>
            <a:spLocks noGrp="1"/>
          </p:cNvSpPr>
          <p:nvPr>
            <p:ph type="body" idx="1"/>
          </p:nvPr>
        </p:nvSpPr>
        <p:spPr>
          <a:xfrm>
            <a:off x="1135856" y="1295400"/>
            <a:ext cx="2438400" cy="5015864"/>
          </a:xfrm>
        </p:spPr>
        <p:txBody>
          <a:bodyPr anchor="t"/>
          <a:lstStyle>
            <a:lvl1pPr marL="0" indent="0">
              <a:spcBef>
                <a:spcPts val="0"/>
              </a:spcBef>
              <a:buNone/>
              <a:defRPr sz="1400"/>
            </a:lvl1pPr>
            <a:lvl2pPr>
              <a:buNone/>
              <a:defRPr sz="1200"/>
            </a:lvl2pPr>
            <a:lvl3pPr>
              <a:buNone/>
              <a:defRPr sz="1000"/>
            </a:lvl3pPr>
            <a:lvl4pPr>
              <a:buNone/>
              <a:defRPr sz="900"/>
            </a:lvl4pPr>
            <a:lvl5pPr>
              <a:buNone/>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3651250" y="1295400"/>
            <a:ext cx="5276088" cy="5013960"/>
          </a:xfrm>
        </p:spPr>
        <p:txBody>
          <a:bodyPr>
            <a:normAutofit/>
          </a:bodyPr>
          <a:lstStyle>
            <a:lvl1pPr>
              <a:spcBef>
                <a:spcPts val="0"/>
              </a:spcBef>
              <a:defRPr sz="2800"/>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p:cNvSpPr>
            <a:spLocks noGrp="1"/>
          </p:cNvSpPr>
          <p:nvPr>
            <p:ph type="ftr" sz="quarter" idx="11"/>
          </p:nvPr>
        </p:nvSpPr>
        <p:spPr>
          <a:xfrm>
            <a:off x="5867400" y="173195"/>
            <a:ext cx="2324196" cy="301752"/>
          </a:xfrm>
        </p:spPr>
        <p:txBody>
          <a:bodyPr/>
          <a:lstStyle>
            <a:lvl1pPr>
              <a:defRPr sz="1200"/>
            </a:lvl1pPr>
          </a:lstStyle>
          <a:p>
            <a:r>
              <a:rPr lang="en-US" dirty="0"/>
              <a:t>www.website.com</a:t>
            </a:r>
          </a:p>
        </p:txBody>
      </p:sp>
      <p:sp>
        <p:nvSpPr>
          <p:cNvPr id="9" name="Slide Number Placeholder 6">
            <a:extLst>
              <a:ext uri="{FF2B5EF4-FFF2-40B4-BE49-F238E27FC236}">
                <a16:creationId xmlns:a16="http://schemas.microsoft.com/office/drawing/2014/main" id="{BD5BE3E6-AFB3-460C-834B-D73EE2A7C06F}"/>
              </a:ext>
            </a:extLst>
          </p:cNvPr>
          <p:cNvSpPr>
            <a:spLocks noGrp="1"/>
          </p:cNvSpPr>
          <p:nvPr>
            <p:ph type="sldNum" sz="quarter" idx="12"/>
          </p:nvPr>
        </p:nvSpPr>
        <p:spPr>
          <a:xfrm>
            <a:off x="8191596" y="173195"/>
            <a:ext cx="502920" cy="301752"/>
          </a:xfrm>
        </p:spPr>
        <p:txBody>
          <a:bodyPr/>
          <a:lstStyle>
            <a:lvl1pPr>
              <a:defRPr sz="1200"/>
            </a:lvl1pPr>
          </a:lstStyle>
          <a:p>
            <a:fld id="{FEA1243F-3000-4347-94A4-FBDEAD3122CB}" type="slidenum">
              <a:rPr lang="en-US" smtClean="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3.svg"/><Relationship Id="rId13" Type="http://schemas.openxmlformats.org/officeDocument/2006/relationships/image" Target="../media/image8.png"/><Relationship Id="rId3" Type="http://schemas.openxmlformats.org/officeDocument/2006/relationships/slideLayout" Target="../slideLayouts/slideLayout3.xml"/><Relationship Id="rId7" Type="http://schemas.openxmlformats.org/officeDocument/2006/relationships/image" Target="../media/image2.png"/><Relationship Id="rId12" Type="http://schemas.openxmlformats.org/officeDocument/2006/relationships/image" Target="../media/image7.sv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11" Type="http://schemas.openxmlformats.org/officeDocument/2006/relationships/image" Target="../media/image6.png"/><Relationship Id="rId5" Type="http://schemas.openxmlformats.org/officeDocument/2006/relationships/slideLayout" Target="../slideLayouts/slideLayout5.xml"/><Relationship Id="rId10" Type="http://schemas.openxmlformats.org/officeDocument/2006/relationships/image" Target="../media/image5.svg"/><Relationship Id="rId4" Type="http://schemas.openxmlformats.org/officeDocument/2006/relationships/slideLayout" Target="../slideLayouts/slideLayout4.xml"/><Relationship Id="rId9" Type="http://schemas.openxmlformats.org/officeDocument/2006/relationships/image" Target="../media/image4.png"/><Relationship Id="rId14" Type="http://schemas.openxmlformats.org/officeDocument/2006/relationships/image" Target="../media/image9.sv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1423E8A4-D2B7-46D2-92C3-AE6BC0B9BD06}"/>
              </a:ext>
            </a:extLst>
          </p:cNvPr>
          <p:cNvGrpSpPr/>
          <p:nvPr userDrawn="1"/>
        </p:nvGrpSpPr>
        <p:grpSpPr>
          <a:xfrm>
            <a:off x="5105399" y="3142"/>
            <a:ext cx="4038601" cy="1101851"/>
            <a:chOff x="5334000" y="-37306"/>
            <a:chExt cx="3281716" cy="895350"/>
          </a:xfrm>
        </p:grpSpPr>
        <p:pic>
          <p:nvPicPr>
            <p:cNvPr id="18" name="Graphic 17">
              <a:extLst>
                <a:ext uri="{FF2B5EF4-FFF2-40B4-BE49-F238E27FC236}">
                  <a16:creationId xmlns:a16="http://schemas.microsoft.com/office/drawing/2014/main" id="{9309AE25-B267-4B83-A0CB-35016E70EE69}"/>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5448301" y="-37306"/>
              <a:ext cx="3167415" cy="609600"/>
            </a:xfrm>
            <a:prstGeom prst="rect">
              <a:avLst/>
            </a:prstGeom>
          </p:spPr>
        </p:pic>
        <p:pic>
          <p:nvPicPr>
            <p:cNvPr id="19" name="Graphic 18">
              <a:extLst>
                <a:ext uri="{FF2B5EF4-FFF2-40B4-BE49-F238E27FC236}">
                  <a16:creationId xmlns:a16="http://schemas.microsoft.com/office/drawing/2014/main" id="{61BEEC28-F63A-4526-A6C3-33CFC7679C23}"/>
                </a:ext>
              </a:extLst>
            </p:cNvPr>
            <p:cNvPicPr>
              <a:picLocks noChangeAspect="1"/>
            </p:cNvPicPr>
            <p:nvPr userDrawn="1"/>
          </p:nvPicPr>
          <p:blipFill>
            <a:blip r:embed="rId9">
              <a:extLst>
                <a:ext uri="{96DAC541-7B7A-43D3-8B79-37D633B846F1}">
                  <asvg:svgBlip xmlns:asvg="http://schemas.microsoft.com/office/drawing/2016/SVG/main" r:embed="rId10"/>
                </a:ext>
              </a:extLst>
            </a:blip>
            <a:stretch>
              <a:fillRect/>
            </a:stretch>
          </p:blipFill>
          <p:spPr>
            <a:xfrm>
              <a:off x="5334000" y="-37306"/>
              <a:ext cx="819150" cy="895350"/>
            </a:xfrm>
            <a:prstGeom prst="rect">
              <a:avLst/>
            </a:prstGeom>
          </p:spPr>
        </p:pic>
      </p:grpSp>
      <p:sp>
        <p:nvSpPr>
          <p:cNvPr id="22" name="Title Placeholder 21"/>
          <p:cNvSpPr>
            <a:spLocks noGrp="1"/>
          </p:cNvSpPr>
          <p:nvPr>
            <p:ph type="title"/>
          </p:nvPr>
        </p:nvSpPr>
        <p:spPr>
          <a:xfrm>
            <a:off x="466725" y="381198"/>
            <a:ext cx="4638674" cy="675926"/>
          </a:xfrm>
          <a:prstGeom prst="rect">
            <a:avLst/>
          </a:prstGeom>
        </p:spPr>
        <p:txBody>
          <a:bodyPr vert="horz" lIns="0" rIns="0" anchor="ctr">
            <a:noAutofit/>
          </a:bodyPr>
          <a:lstStyle/>
          <a:p>
            <a:endParaRPr lang="en-US" dirty="0"/>
          </a:p>
        </p:txBody>
      </p:sp>
      <p:sp>
        <p:nvSpPr>
          <p:cNvPr id="13" name="Text Placeholder 12"/>
          <p:cNvSpPr>
            <a:spLocks noGrp="1"/>
          </p:cNvSpPr>
          <p:nvPr>
            <p:ph type="body" idx="1"/>
          </p:nvPr>
        </p:nvSpPr>
        <p:spPr>
          <a:xfrm>
            <a:off x="457200" y="1566839"/>
            <a:ext cx="8229600" cy="4572000"/>
          </a:xfrm>
          <a:prstGeom prst="rect">
            <a:avLst/>
          </a:prstGeom>
        </p:spPr>
        <p:txBody>
          <a:bodyPr vert="horz"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p:cNvSpPr>
            <a:spLocks noGrp="1"/>
          </p:cNvSpPr>
          <p:nvPr>
            <p:ph type="ftr" sz="quarter" idx="3"/>
          </p:nvPr>
        </p:nvSpPr>
        <p:spPr>
          <a:xfrm>
            <a:off x="5867400" y="174116"/>
            <a:ext cx="2212182" cy="300831"/>
          </a:xfrm>
          <a:prstGeom prst="rect">
            <a:avLst/>
          </a:prstGeom>
        </p:spPr>
        <p:txBody>
          <a:bodyPr vert="horz" anchor="b"/>
          <a:lstStyle>
            <a:lvl1pPr algn="r">
              <a:defRPr sz="1200">
                <a:solidFill>
                  <a:schemeClr val="bg2"/>
                </a:solidFill>
              </a:defRPr>
            </a:lvl1pPr>
          </a:lstStyle>
          <a:p>
            <a:r>
              <a:rPr lang="en-US" dirty="0"/>
              <a:t>www.website.com</a:t>
            </a:r>
          </a:p>
        </p:txBody>
      </p:sp>
      <p:sp>
        <p:nvSpPr>
          <p:cNvPr id="23" name="Slide Number Placeholder 22"/>
          <p:cNvSpPr>
            <a:spLocks noGrp="1"/>
          </p:cNvSpPr>
          <p:nvPr>
            <p:ph type="sldNum" sz="quarter" idx="4"/>
          </p:nvPr>
        </p:nvSpPr>
        <p:spPr>
          <a:xfrm>
            <a:off x="8183880" y="173195"/>
            <a:ext cx="502920" cy="301752"/>
          </a:xfrm>
          <a:prstGeom prst="rect">
            <a:avLst/>
          </a:prstGeom>
        </p:spPr>
        <p:txBody>
          <a:bodyPr vert="horz" anchor="b"/>
          <a:lstStyle>
            <a:lvl1pPr algn="ctr">
              <a:defRPr sz="1200" b="1">
                <a:solidFill>
                  <a:schemeClr val="bg2"/>
                </a:solidFill>
              </a:defRPr>
            </a:lvl1pPr>
          </a:lstStyle>
          <a:p>
            <a:fld id="{49598980-D22C-4904-9F8F-3DB09B2ECD84}" type="slidenum">
              <a:rPr lang="en-US" smtClean="0"/>
              <a:pPr/>
              <a:t>‹#›</a:t>
            </a:fld>
            <a:endParaRPr lang="en-US" dirty="0"/>
          </a:p>
        </p:txBody>
      </p:sp>
      <p:pic>
        <p:nvPicPr>
          <p:cNvPr id="21" name="Graphic 20">
            <a:extLst>
              <a:ext uri="{FF2B5EF4-FFF2-40B4-BE49-F238E27FC236}">
                <a16:creationId xmlns:a16="http://schemas.microsoft.com/office/drawing/2014/main" id="{41E45D2D-0469-4652-A090-C4D13F3C1502}"/>
              </a:ext>
            </a:extLst>
          </p:cNvPr>
          <p:cNvPicPr>
            <a:picLocks noChangeAspect="1"/>
          </p:cNvPicPr>
          <p:nvPr userDrawn="1"/>
        </p:nvPicPr>
        <p:blipFill>
          <a:blip r:embed="rId11">
            <a:extLst>
              <a:ext uri="{96DAC541-7B7A-43D3-8B79-37D633B846F1}">
                <asvg:svgBlip xmlns:asvg="http://schemas.microsoft.com/office/drawing/2016/SVG/main" r:embed="rId12"/>
              </a:ext>
            </a:extLst>
          </a:blip>
          <a:stretch>
            <a:fillRect/>
          </a:stretch>
        </p:blipFill>
        <p:spPr>
          <a:xfrm>
            <a:off x="0" y="5307178"/>
            <a:ext cx="1219200" cy="1550822"/>
          </a:xfrm>
          <a:prstGeom prst="rect">
            <a:avLst/>
          </a:prstGeom>
        </p:spPr>
      </p:pic>
      <p:pic>
        <p:nvPicPr>
          <p:cNvPr id="27" name="Graphic 26">
            <a:extLst>
              <a:ext uri="{FF2B5EF4-FFF2-40B4-BE49-F238E27FC236}">
                <a16:creationId xmlns:a16="http://schemas.microsoft.com/office/drawing/2014/main" id="{16C04FF8-AE2F-4C75-8657-A2201B951971}"/>
              </a:ext>
            </a:extLst>
          </p:cNvPr>
          <p:cNvPicPr>
            <a:picLocks noChangeAspect="1"/>
          </p:cNvPicPr>
          <p:nvPr userDrawn="1"/>
        </p:nvPicPr>
        <p:blipFill>
          <a:blip r:embed="rId13">
            <a:extLst>
              <a:ext uri="{96DAC541-7B7A-43D3-8B79-37D633B846F1}">
                <asvg:svgBlip xmlns:asvg="http://schemas.microsoft.com/office/drawing/2016/SVG/main" r:embed="rId14"/>
              </a:ext>
            </a:extLst>
          </a:blip>
          <a:stretch>
            <a:fillRect/>
          </a:stretch>
        </p:blipFill>
        <p:spPr>
          <a:xfrm>
            <a:off x="-16459" y="4545317"/>
            <a:ext cx="1248460" cy="1570328"/>
          </a:xfrm>
          <a:prstGeom prst="rect">
            <a:avLst/>
          </a:prstGeom>
        </p:spPr>
      </p:pic>
    </p:spTree>
  </p:cSld>
  <p:clrMap bg1="dk1" tx1="lt1" bg2="dk2" tx2="lt2" accent1="accent1" accent2="accent2" accent3="accent3" accent4="accent4" accent5="accent5" accent6="accent6" hlink="hlink" folHlink="folHlink"/>
  <p:sldLayoutIdLst>
    <p:sldLayoutId id="2147483649" r:id="rId1"/>
    <p:sldLayoutId id="2147483650" r:id="rId2"/>
    <p:sldLayoutId id="2147483657" r:id="rId3"/>
    <p:sldLayoutId id="2147483652" r:id="rId4"/>
    <p:sldLayoutId id="2147483656" r:id="rId5"/>
  </p:sldLayoutIdLst>
  <p:txStyles>
    <p:titleStyle>
      <a:lvl1pPr marL="182880" algn="l" rtl="0" eaLnBrk="1" latinLnBrk="0" hangingPunct="1">
        <a:spcBef>
          <a:spcPct val="0"/>
        </a:spcBef>
        <a:buNone/>
        <a:defRPr sz="4000" b="1" kern="1200">
          <a:ln w="6350">
            <a:noFill/>
          </a:ln>
          <a:solidFill>
            <a:schemeClr val="accent1"/>
          </a:solidFill>
          <a:effectLst/>
          <a:latin typeface="+mj-lt"/>
          <a:ea typeface="+mj-ea"/>
          <a:cs typeface="+mj-cs"/>
        </a:defRPr>
      </a:lvl1pPr>
    </p:titleStyle>
    <p:bodyStyle>
      <a:lvl1pPr marL="448056" indent="-384048" algn="l" rtl="0" eaLnBrk="1" latinLnBrk="0" hangingPunct="1">
        <a:spcBef>
          <a:spcPct val="20000"/>
        </a:spcBef>
        <a:spcAft>
          <a:spcPts val="1000"/>
        </a:spcAft>
        <a:buClr>
          <a:schemeClr val="accent1"/>
        </a:buClr>
        <a:buSzPct val="80000"/>
        <a:buFont typeface="Arial" panose="020B0604020202020204" pitchFamily="34" charset="0"/>
        <a:buChar char="•"/>
        <a:defRPr sz="2800" kern="1200">
          <a:solidFill>
            <a:schemeClr val="bg2"/>
          </a:solidFill>
          <a:latin typeface="+mn-lt"/>
          <a:ea typeface="+mn-ea"/>
          <a:cs typeface="+mn-cs"/>
        </a:defRPr>
      </a:lvl1pPr>
      <a:lvl2pPr marL="822960" indent="-285750" algn="l" rtl="0" eaLnBrk="1" latinLnBrk="0" hangingPunct="1">
        <a:spcBef>
          <a:spcPct val="20000"/>
        </a:spcBef>
        <a:spcAft>
          <a:spcPts val="1000"/>
        </a:spcAft>
        <a:buClr>
          <a:schemeClr val="accent1"/>
        </a:buClr>
        <a:buSzPct val="95000"/>
        <a:buFont typeface="Arial" panose="020B0604020202020204" pitchFamily="34" charset="0"/>
        <a:buChar char="•"/>
        <a:defRPr sz="2400" kern="1200">
          <a:solidFill>
            <a:schemeClr val="bg2"/>
          </a:solidFill>
          <a:latin typeface="+mn-lt"/>
          <a:ea typeface="+mn-ea"/>
          <a:cs typeface="+mn-cs"/>
        </a:defRPr>
      </a:lvl2pPr>
      <a:lvl3pPr marL="1106424" indent="-228600" algn="l" rtl="0" eaLnBrk="1" latinLnBrk="0" hangingPunct="1">
        <a:spcBef>
          <a:spcPct val="20000"/>
        </a:spcBef>
        <a:spcAft>
          <a:spcPts val="1000"/>
        </a:spcAft>
        <a:buClr>
          <a:schemeClr val="accent1"/>
        </a:buClr>
        <a:buFont typeface="Arial" panose="020B0604020202020204" pitchFamily="34" charset="0"/>
        <a:buChar char="•"/>
        <a:defRPr sz="2000" kern="1200">
          <a:solidFill>
            <a:schemeClr val="bg2"/>
          </a:solidFill>
          <a:latin typeface="+mn-lt"/>
          <a:ea typeface="+mn-ea"/>
          <a:cs typeface="+mn-cs"/>
        </a:defRPr>
      </a:lvl3pPr>
      <a:lvl4pPr marL="1371600" indent="-210312" algn="l" rtl="0" eaLnBrk="1" latinLnBrk="0" hangingPunct="1">
        <a:spcBef>
          <a:spcPct val="20000"/>
        </a:spcBef>
        <a:spcAft>
          <a:spcPts val="1000"/>
        </a:spcAft>
        <a:buClr>
          <a:schemeClr val="accent1"/>
        </a:buClr>
        <a:buFont typeface="Arial" panose="020B0604020202020204" pitchFamily="34" charset="0"/>
        <a:buChar char="•"/>
        <a:defRPr sz="1800" kern="1200">
          <a:solidFill>
            <a:schemeClr val="bg2"/>
          </a:solidFill>
          <a:latin typeface="+mn-lt"/>
          <a:ea typeface="+mn-ea"/>
          <a:cs typeface="+mn-cs"/>
        </a:defRPr>
      </a:lvl4pPr>
      <a:lvl5pPr marL="1600200" indent="-210312" algn="l" rtl="0" eaLnBrk="1" latinLnBrk="0" hangingPunct="1">
        <a:spcBef>
          <a:spcPct val="20000"/>
        </a:spcBef>
        <a:spcAft>
          <a:spcPts val="1000"/>
        </a:spcAft>
        <a:buClr>
          <a:schemeClr val="accent1"/>
        </a:buClr>
        <a:buFont typeface="Arial" panose="020B0604020202020204" pitchFamily="34" charset="0"/>
        <a:buChar char="•"/>
        <a:defRPr sz="1800" kern="1200">
          <a:solidFill>
            <a:schemeClr val="bg2"/>
          </a:solidFill>
          <a:latin typeface="+mn-lt"/>
          <a:ea typeface="+mn-ea"/>
          <a:cs typeface="+mn-cs"/>
        </a:defRPr>
      </a:lvl5pPr>
      <a:lvl6pPr marL="1828800" indent="-210312" algn="l" rtl="0" eaLnBrk="1" latinLnBrk="0" hangingPunct="1">
        <a:spcBef>
          <a:spcPct val="20000"/>
        </a:spcBef>
        <a:buClr>
          <a:schemeClr val="accent1">
            <a:tint val="75000"/>
          </a:schemeClr>
        </a:buClr>
        <a:buFont typeface="Wingdings 2"/>
        <a:buChar char=""/>
        <a:defRPr sz="1800" kern="1200">
          <a:solidFill>
            <a:schemeClr val="tx1"/>
          </a:solidFill>
          <a:latin typeface="+mn-lt"/>
          <a:ea typeface="+mn-ea"/>
          <a:cs typeface="+mn-cs"/>
        </a:defRPr>
      </a:lvl6pPr>
      <a:lvl7pPr marL="2084832" indent="-210312" algn="l" rtl="0" eaLnBrk="1" latinLnBrk="0" hangingPunct="1">
        <a:spcBef>
          <a:spcPct val="20000"/>
        </a:spcBef>
        <a:buClr>
          <a:schemeClr val="accent1">
            <a:tint val="75000"/>
          </a:schemeClr>
        </a:buClr>
        <a:buFont typeface="Wingdings 2"/>
        <a:buChar char=""/>
        <a:defRPr sz="1600" kern="1200">
          <a:solidFill>
            <a:schemeClr val="tx1"/>
          </a:solidFill>
          <a:latin typeface="+mn-lt"/>
          <a:ea typeface="+mn-ea"/>
          <a:cs typeface="+mn-cs"/>
        </a:defRPr>
      </a:lvl7pPr>
      <a:lvl8pPr marL="2286000" indent="-182880" algn="l" rtl="0" eaLnBrk="1" latinLnBrk="0" hangingPunct="1">
        <a:spcBef>
          <a:spcPct val="20000"/>
        </a:spcBef>
        <a:buClr>
          <a:schemeClr val="accent1">
            <a:tint val="75000"/>
          </a:schemeClr>
        </a:buClr>
        <a:buFont typeface="Wingdings 2"/>
        <a:buChar char=""/>
        <a:defRPr sz="1600" kern="1200">
          <a:solidFill>
            <a:schemeClr val="tx1"/>
          </a:solidFill>
          <a:latin typeface="+mn-lt"/>
          <a:ea typeface="+mn-ea"/>
          <a:cs typeface="+mn-cs"/>
        </a:defRPr>
      </a:lvl8pPr>
      <a:lvl9pPr marL="2514600" indent="-182880" algn="l" rtl="0" eaLnBrk="1" latinLnBrk="0" hangingPunct="1">
        <a:spcBef>
          <a:spcPct val="20000"/>
        </a:spcBef>
        <a:buClr>
          <a:schemeClr val="accent1">
            <a:tint val="75000"/>
          </a:schemeClr>
        </a:buClr>
        <a:buFont typeface="Wingdings 2"/>
        <a:buChar char=""/>
        <a:defRPr sz="1600" kern="1200">
          <a:solidFill>
            <a:schemeClr val="tx1"/>
          </a:solidFill>
          <a:latin typeface="+mn-lt"/>
          <a:ea typeface="+mn-ea"/>
          <a:cs typeface="+mn-cs"/>
        </a:defRPr>
      </a:lvl9pPr>
    </p:bodyStyle>
    <p:otherStyle>
      <a:lvl1pPr marL="0" algn="l" rtl="0" eaLnBrk="1" hangingPunct="1">
        <a:defRPr kern="1200">
          <a:solidFill>
            <a:schemeClr val="tx1"/>
          </a:solidFill>
          <a:latin typeface="+mn-lt"/>
          <a:ea typeface="+mn-ea"/>
          <a:cs typeface="+mn-cs"/>
        </a:defRPr>
      </a:lvl1pPr>
      <a:lvl2pPr marL="457200" algn="l" rtl="0" eaLnBrk="1" hangingPunct="1">
        <a:defRPr kern="1200">
          <a:solidFill>
            <a:schemeClr val="tx1"/>
          </a:solidFill>
          <a:latin typeface="+mn-lt"/>
          <a:ea typeface="+mn-ea"/>
          <a:cs typeface="+mn-cs"/>
        </a:defRPr>
      </a:lvl2pPr>
      <a:lvl3pPr marL="914400" algn="l" rtl="0" eaLnBrk="1" hangingPunct="1">
        <a:defRPr kern="1200">
          <a:solidFill>
            <a:schemeClr val="tx1"/>
          </a:solidFill>
          <a:latin typeface="+mn-lt"/>
          <a:ea typeface="+mn-ea"/>
          <a:cs typeface="+mn-cs"/>
        </a:defRPr>
      </a:lvl3pPr>
      <a:lvl4pPr marL="1371600" algn="l" rtl="0" eaLnBrk="1" hangingPunct="1">
        <a:defRPr kern="1200">
          <a:solidFill>
            <a:schemeClr val="tx1"/>
          </a:solidFill>
          <a:latin typeface="+mn-lt"/>
          <a:ea typeface="+mn-ea"/>
          <a:cs typeface="+mn-cs"/>
        </a:defRPr>
      </a:lvl4pPr>
      <a:lvl5pPr marL="1828800" algn="l" rtl="0" eaLnBrk="1" hangingPunct="1">
        <a:defRPr kern="1200">
          <a:solidFill>
            <a:schemeClr val="tx1"/>
          </a:solidFill>
          <a:latin typeface="+mn-lt"/>
          <a:ea typeface="+mn-ea"/>
          <a:cs typeface="+mn-cs"/>
        </a:defRPr>
      </a:lvl5pPr>
      <a:lvl6pPr marL="2286000" algn="l" rtl="0" eaLnBrk="1" hangingPunct="1">
        <a:defRPr kern="1200">
          <a:solidFill>
            <a:schemeClr val="tx1"/>
          </a:solidFill>
          <a:latin typeface="+mn-lt"/>
          <a:ea typeface="+mn-ea"/>
          <a:cs typeface="+mn-cs"/>
        </a:defRPr>
      </a:lvl6pPr>
      <a:lvl7pPr marL="2743200" algn="l" rtl="0" eaLnBrk="1" hangingPunct="1">
        <a:defRPr kern="1200">
          <a:solidFill>
            <a:schemeClr val="tx1"/>
          </a:solidFill>
          <a:latin typeface="+mn-lt"/>
          <a:ea typeface="+mn-ea"/>
          <a:cs typeface="+mn-cs"/>
        </a:defRPr>
      </a:lvl7pPr>
      <a:lvl8pPr marL="3200400" algn="l" rtl="0" eaLnBrk="1" hangingPunct="1">
        <a:defRPr kern="1200">
          <a:solidFill>
            <a:schemeClr val="tx1"/>
          </a:solidFill>
          <a:latin typeface="+mn-lt"/>
          <a:ea typeface="+mn-ea"/>
          <a:cs typeface="+mn-cs"/>
        </a:defRPr>
      </a:lvl8pPr>
      <a:lvl9pPr marL="3657600" algn="l" rtl="0" eaLnBrk="1" hangingPunct="1">
        <a:defRPr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avi"/><Relationship Id="rId1" Type="http://schemas.microsoft.com/office/2007/relationships/media" Target="../media/media1.avi"/><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1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28.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ctrTitle"/>
          </p:nvPr>
        </p:nvSpPr>
        <p:spPr>
          <a:xfrm>
            <a:off x="5220072" y="1295400"/>
            <a:ext cx="3383384" cy="1425577"/>
          </a:xfrm>
        </p:spPr>
        <p:txBody>
          <a:bodyPr/>
          <a:lstStyle/>
          <a:p>
            <a:r>
              <a:rPr lang="en-US" dirty="0"/>
              <a:t>Parking Lot Tracker</a:t>
            </a:r>
            <a:endParaRPr lang="en-US" b="0" dirty="0"/>
          </a:p>
        </p:txBody>
      </p:sp>
      <p:sp>
        <p:nvSpPr>
          <p:cNvPr id="3" name="Rectangle 2"/>
          <p:cNvSpPr>
            <a:spLocks noGrp="1"/>
          </p:cNvSpPr>
          <p:nvPr>
            <p:ph type="subTitle" idx="1"/>
          </p:nvPr>
        </p:nvSpPr>
        <p:spPr>
          <a:xfrm>
            <a:off x="3563888" y="3849666"/>
            <a:ext cx="5039568" cy="1234575"/>
          </a:xfrm>
        </p:spPr>
        <p:txBody>
          <a:bodyPr>
            <a:normAutofit fontScale="77500" lnSpcReduction="20000"/>
          </a:bodyPr>
          <a:lstStyle/>
          <a:p>
            <a:pPr algn="r"/>
            <a:r>
              <a:rPr lang="en-US" sz="3600" dirty="0"/>
              <a:t>Computer Vision Final Project </a:t>
            </a:r>
          </a:p>
          <a:p>
            <a:pPr algn="r"/>
            <a:r>
              <a:rPr lang="en-US" dirty="0"/>
              <a:t>Reut Rabenou – 312416621</a:t>
            </a:r>
          </a:p>
          <a:p>
            <a:pPr algn="r"/>
            <a:r>
              <a:rPr lang="en-US" dirty="0"/>
              <a:t>Dan Halperin – 123456789</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allAtOnce"/>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286B53-D5B4-4A30-A976-ED84ABD69186}"/>
              </a:ext>
            </a:extLst>
          </p:cNvPr>
          <p:cNvSpPr>
            <a:spLocks noGrp="1"/>
          </p:cNvSpPr>
          <p:nvPr>
            <p:ph type="title"/>
          </p:nvPr>
        </p:nvSpPr>
        <p:spPr/>
        <p:txBody>
          <a:bodyPr/>
          <a:lstStyle/>
          <a:p>
            <a:r>
              <a:rPr lang="en-US" dirty="0"/>
              <a:t>Demonstration</a:t>
            </a:r>
          </a:p>
        </p:txBody>
      </p:sp>
      <p:pic>
        <p:nvPicPr>
          <p:cNvPr id="7" name="highway2">
            <a:hlinkClick r:id="" action="ppaction://media"/>
            <a:extLst>
              <a:ext uri="{FF2B5EF4-FFF2-40B4-BE49-F238E27FC236}">
                <a16:creationId xmlns:a16="http://schemas.microsoft.com/office/drawing/2014/main" id="{E9EFE62D-DD31-4C19-8B5A-66C59118D0BA}"/>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490538" y="1600200"/>
            <a:ext cx="8164512" cy="4572000"/>
          </a:xfrm>
        </p:spPr>
      </p:pic>
      <p:pic>
        <p:nvPicPr>
          <p:cNvPr id="8" name="Picture 7">
            <a:extLst>
              <a:ext uri="{FF2B5EF4-FFF2-40B4-BE49-F238E27FC236}">
                <a16:creationId xmlns:a16="http://schemas.microsoft.com/office/drawing/2014/main" id="{B38D024D-FEBB-4624-AC93-CB199DDC3DA4}"/>
              </a:ext>
            </a:extLst>
          </p:cNvPr>
          <p:cNvPicPr>
            <a:picLocks noChangeAspect="1"/>
          </p:cNvPicPr>
          <p:nvPr/>
        </p:nvPicPr>
        <p:blipFill>
          <a:blip r:embed="rId6"/>
          <a:stretch>
            <a:fillRect/>
          </a:stretch>
        </p:blipFill>
        <p:spPr>
          <a:xfrm>
            <a:off x="1115616" y="2636912"/>
            <a:ext cx="6698359" cy="2160240"/>
          </a:xfrm>
          <a:prstGeom prst="rect">
            <a:avLst/>
          </a:prstGeom>
        </p:spPr>
      </p:pic>
      <p:sp>
        <p:nvSpPr>
          <p:cNvPr id="9" name="Rectangle 8">
            <a:extLst>
              <a:ext uri="{FF2B5EF4-FFF2-40B4-BE49-F238E27FC236}">
                <a16:creationId xmlns:a16="http://schemas.microsoft.com/office/drawing/2014/main" id="{34337EF9-7612-45F1-8C36-8E8968120612}"/>
              </a:ext>
            </a:extLst>
          </p:cNvPr>
          <p:cNvSpPr/>
          <p:nvPr/>
        </p:nvSpPr>
        <p:spPr>
          <a:xfrm>
            <a:off x="1115616" y="3886200"/>
            <a:ext cx="5040560" cy="406896"/>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DE1D23B-4F3B-49DA-931C-302FA0C363AF}"/>
              </a:ext>
            </a:extLst>
          </p:cNvPr>
          <p:cNvSpPr/>
          <p:nvPr/>
        </p:nvSpPr>
        <p:spPr>
          <a:xfrm>
            <a:off x="1115616" y="3238128"/>
            <a:ext cx="6480720" cy="40689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83883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mediacall" presetSubtype="0" fill="hold" nodeType="clickEffect">
                                  <p:stCondLst>
                                    <p:cond delay="0"/>
                                  </p:stCondLst>
                                  <p:childTnLst>
                                    <p:cmd type="call" cmd="playFrom(0.0)">
                                      <p:cBhvr>
                                        <p:cTn id="16" dur="11900" fill="hold"/>
                                        <p:tgtEl>
                                          <p:spTgt spid="7"/>
                                        </p:tgtEl>
                                      </p:cBhvr>
                                    </p:cmd>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29" fill="hold" display="0">
                  <p:stCondLst>
                    <p:cond delay="indefinite"/>
                  </p:stCondLst>
                </p:cTn>
                <p:tgtEl>
                  <p:spTgt spid="7"/>
                </p:tgtEl>
              </p:cMediaNode>
            </p:video>
          </p:childTnLst>
        </p:cTn>
      </p:par>
    </p:tnLst>
    <p:bldLst>
      <p:bldP spid="2" grpId="0"/>
      <p:bldP spid="9" grpId="0" animBg="1"/>
      <p:bldP spid="10"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p:txBody>
          <a:bodyPr/>
          <a:lstStyle/>
          <a:p>
            <a:r>
              <a:rPr lang="en-US" b="0" dirty="0"/>
              <a:t>ATTENTION</a:t>
            </a:r>
            <a:r>
              <a:rPr lang="en-US" dirty="0"/>
              <a:t> AREAS</a:t>
            </a:r>
          </a:p>
        </p:txBody>
      </p:sp>
      <mc:AlternateContent xmlns:mc="http://schemas.openxmlformats.org/markup-compatibility/2006">
        <mc:Choice xmlns:a14="http://schemas.microsoft.com/office/drawing/2010/main" Requires="a14">
          <p:sp>
            <p:nvSpPr>
              <p:cNvPr id="8" name="Content Placeholder 7">
                <a:extLst>
                  <a:ext uri="{FF2B5EF4-FFF2-40B4-BE49-F238E27FC236}">
                    <a16:creationId xmlns:a16="http://schemas.microsoft.com/office/drawing/2014/main" id="{F9973C09-F636-4499-99F3-ECA4BD64B332}"/>
                  </a:ext>
                </a:extLst>
              </p:cNvPr>
              <p:cNvSpPr>
                <a:spLocks noGrp="1"/>
              </p:cNvSpPr>
              <p:nvPr>
                <p:ph idx="1"/>
              </p:nvPr>
            </p:nvSpPr>
            <p:spPr>
              <a:xfrm>
                <a:off x="457200" y="1164701"/>
                <a:ext cx="8229600" cy="5576667"/>
              </a:xfrm>
            </p:spPr>
            <p:txBody>
              <a:bodyPr>
                <a:normAutofit fontScale="85000" lnSpcReduction="20000"/>
              </a:bodyPr>
              <a:lstStyle/>
              <a:p>
                <a:pPr marL="64008" indent="0">
                  <a:buNone/>
                </a:pPr>
                <a:r>
                  <a:rPr lang="en-US" sz="2000" b="1" dirty="0">
                    <a:solidFill>
                      <a:schemeClr val="accent1"/>
                    </a:solidFill>
                  </a:rPr>
                  <a:t>NO REAL DATA</a:t>
                </a:r>
              </a:p>
              <a:p>
                <a:pPr lvl="0"/>
                <a:r>
                  <a:rPr lang="en-US" sz="1600" dirty="0"/>
                  <a:t>We didn’t have any real footage of a parking lot. Therefore we were forced to use other footage of cars on a highway </a:t>
                </a:r>
                <a:r>
                  <a:rPr lang="en-US" sz="1600" dirty="0">
                    <a:sym typeface="Wingdings" panose="05000000000000000000" pitchFamily="2" charset="2"/>
                  </a:rPr>
                  <a:t> precision isn’t accurate.</a:t>
                </a:r>
                <a:endParaRPr lang="en-US" sz="1600" dirty="0"/>
              </a:p>
              <a:p>
                <a:pPr lvl="1"/>
                <a:r>
                  <a:rPr lang="en-US" sz="1600" dirty="0"/>
                  <a:t>Difference is the speed of the cars, amount of cars, width of each “lane” and numbers aren’t real.</a:t>
                </a:r>
              </a:p>
              <a:p>
                <a:pPr lvl="1"/>
                <a:r>
                  <a:rPr lang="en-US" sz="1600" dirty="0"/>
                  <a:t>Changes needed to be made: </a:t>
                </a:r>
              </a:p>
              <a:p>
                <a:pPr lvl="2"/>
                <a:r>
                  <a:rPr lang="en-US" sz="1600" dirty="0"/>
                  <a:t>Maybe more </a:t>
                </a:r>
                <a:r>
                  <a:rPr lang="en-US" sz="1600" dirty="0" err="1"/>
                  <a:t>skip_frames</a:t>
                </a:r>
                <a:r>
                  <a:rPr lang="en-US" sz="1600" dirty="0"/>
                  <a:t> because the speed is slower (so cars move less between frames – maybe even totally skip a few frames)</a:t>
                </a:r>
              </a:p>
              <a:p>
                <a:pPr lvl="1"/>
                <a:r>
                  <a:rPr lang="en-US" sz="1600" dirty="0"/>
                  <a:t>Don’t have night-time footage (don’t know if cat detect cars at night)</a:t>
                </a:r>
              </a:p>
              <a:p>
                <a:pPr marL="64008" indent="0">
                  <a:buNone/>
                </a:pPr>
                <a:r>
                  <a:rPr lang="en-US" sz="2000" b="1" dirty="0">
                    <a:solidFill>
                      <a:schemeClr val="accent1"/>
                    </a:solidFill>
                  </a:rPr>
                  <a:t>NOT ACCURATE</a:t>
                </a:r>
                <a:endParaRPr lang="en-US" sz="1600" b="1" dirty="0">
                  <a:solidFill>
                    <a:schemeClr val="accent1"/>
                  </a:solidFill>
                </a:endParaRPr>
              </a:p>
              <a:p>
                <a:pPr lvl="0"/>
                <a:r>
                  <a:rPr lang="en-US" sz="1600" dirty="0"/>
                  <a:t>Accuracy isn’t 100% - we think that in “real life” this will change for the better</a:t>
                </a:r>
              </a:p>
              <a:p>
                <a:pPr lvl="0"/>
                <a:r>
                  <a:rPr lang="en-US" sz="1600" dirty="0"/>
                  <a:t>Tracker accuracy </a:t>
                </a:r>
                <a14:m>
                  <m:oMath xmlns:m="http://schemas.openxmlformats.org/officeDocument/2006/math">
                    <m:r>
                      <a:rPr lang="en-US" sz="1600" b="0" i="1" smtClean="0">
                        <a:latin typeface="Cambria Math" panose="02040503050406030204" pitchFamily="18" charset="0"/>
                      </a:rPr>
                      <m:t>≠</m:t>
                    </m:r>
                  </m:oMath>
                </a14:m>
                <a:r>
                  <a:rPr lang="en-US" sz="1600" dirty="0"/>
                  <a:t> program accuracy (double parkers        , handicap spaces, etc.) </a:t>
                </a:r>
              </a:p>
              <a:p>
                <a:pPr marL="64008" lvl="0" indent="0">
                  <a:buClr>
                    <a:srgbClr val="C94C25"/>
                  </a:buClr>
                  <a:buNone/>
                </a:pPr>
                <a:r>
                  <a:rPr lang="en-US" sz="2000" b="1" dirty="0">
                    <a:solidFill>
                      <a:srgbClr val="C94C25"/>
                    </a:solidFill>
                  </a:rPr>
                  <a:t>DEMO</a:t>
                </a:r>
                <a:endParaRPr lang="en-US" sz="1600" b="1" dirty="0">
                  <a:solidFill>
                    <a:srgbClr val="C94C25"/>
                  </a:solidFill>
                </a:endParaRPr>
              </a:p>
              <a:p>
                <a:pPr lvl="0">
                  <a:buClr>
                    <a:srgbClr val="C94C25"/>
                  </a:buClr>
                </a:pPr>
                <a:r>
                  <a:rPr lang="en-US" sz="1600" dirty="0">
                    <a:solidFill>
                      <a:srgbClr val="262626"/>
                    </a:solidFill>
                  </a:rPr>
                  <a:t>It is a demo program. </a:t>
                </a:r>
              </a:p>
              <a:p>
                <a:pPr lvl="0">
                  <a:buClr>
                    <a:srgbClr val="C94C25"/>
                  </a:buClr>
                </a:pPr>
                <a:r>
                  <a:rPr lang="en-US" sz="1600" dirty="0">
                    <a:solidFill>
                      <a:srgbClr val="262626"/>
                    </a:solidFill>
                  </a:rPr>
                  <a:t>Runs only on 2 made-up sections</a:t>
                </a:r>
              </a:p>
              <a:p>
                <a:pPr lvl="0">
                  <a:buClr>
                    <a:srgbClr val="C94C25"/>
                  </a:buClr>
                </a:pPr>
                <a:r>
                  <a:rPr lang="en-US" sz="1600" dirty="0">
                    <a:solidFill>
                      <a:srgbClr val="262626"/>
                    </a:solidFill>
                  </a:rPr>
                  <a:t>Runs on video and not live-stream</a:t>
                </a:r>
              </a:p>
              <a:p>
                <a:pPr lvl="0">
                  <a:buClr>
                    <a:srgbClr val="C94C25"/>
                  </a:buClr>
                </a:pPr>
                <a:r>
                  <a:rPr lang="en-US" sz="1600" dirty="0">
                    <a:solidFill>
                      <a:srgbClr val="262626"/>
                    </a:solidFill>
                  </a:rPr>
                  <a:t>Multi-thread and not multi-process (should be client server)</a:t>
                </a:r>
              </a:p>
              <a:p>
                <a:pPr lvl="0">
                  <a:buClr>
                    <a:srgbClr val="C94C25"/>
                  </a:buClr>
                </a:pPr>
                <a:endParaRPr lang="en-US" sz="1600" dirty="0">
                  <a:solidFill>
                    <a:srgbClr val="262626"/>
                  </a:solidFill>
                </a:endParaRPr>
              </a:p>
              <a:p>
                <a:pPr lvl="0"/>
                <a:endParaRPr lang="en-US" sz="1600" dirty="0"/>
              </a:p>
              <a:p>
                <a:pPr marL="64008" indent="0">
                  <a:buNone/>
                </a:pPr>
                <a:endParaRPr lang="en-US" sz="1600" dirty="0"/>
              </a:p>
            </p:txBody>
          </p:sp>
        </mc:Choice>
        <mc:Fallback>
          <p:sp>
            <p:nvSpPr>
              <p:cNvPr id="8" name="Content Placeholder 7">
                <a:extLst>
                  <a:ext uri="{FF2B5EF4-FFF2-40B4-BE49-F238E27FC236}">
                    <a16:creationId xmlns:a16="http://schemas.microsoft.com/office/drawing/2014/main" id="{F9973C09-F636-4499-99F3-ECA4BD64B332}"/>
                  </a:ext>
                </a:extLst>
              </p:cNvPr>
              <p:cNvSpPr>
                <a:spLocks noGrp="1" noRot="1" noChangeAspect="1" noMove="1" noResize="1" noEditPoints="1" noAdjustHandles="1" noChangeArrowheads="1" noChangeShapeType="1" noTextEdit="1"/>
              </p:cNvSpPr>
              <p:nvPr>
                <p:ph idx="1"/>
              </p:nvPr>
            </p:nvSpPr>
            <p:spPr>
              <a:xfrm>
                <a:off x="457200" y="1164701"/>
                <a:ext cx="8229600" cy="5576667"/>
              </a:xfrm>
              <a:blipFill>
                <a:blip r:embed="rId3"/>
                <a:stretch>
                  <a:fillRect t="-1202" r="-222"/>
                </a:stretch>
              </a:blipFill>
            </p:spPr>
            <p:txBody>
              <a:bodyPr/>
              <a:lstStyle/>
              <a:p>
                <a:r>
                  <a:rPr lang="en-US">
                    <a:noFill/>
                  </a:rPr>
                  <a:t> </a:t>
                </a:r>
              </a:p>
            </p:txBody>
          </p:sp>
        </mc:Fallback>
      </mc:AlternateContent>
      <p:sp>
        <p:nvSpPr>
          <p:cNvPr id="5" name="Slide Number Placeholder 5">
            <a:extLst>
              <a:ext uri="{FF2B5EF4-FFF2-40B4-BE49-F238E27FC236}">
                <a16:creationId xmlns:a16="http://schemas.microsoft.com/office/drawing/2014/main" id="{161CB7FE-4BC2-4768-8C6C-F2EDE3AAC421}"/>
              </a:ext>
            </a:extLst>
          </p:cNvPr>
          <p:cNvSpPr>
            <a:spLocks noGrp="1"/>
          </p:cNvSpPr>
          <p:nvPr>
            <p:ph type="sldNum" sz="quarter" idx="12"/>
          </p:nvPr>
        </p:nvSpPr>
        <p:spPr/>
        <p:txBody>
          <a:bodyPr/>
          <a:lstStyle/>
          <a:p>
            <a:fld id="{FEA1243F-3000-4347-94A4-FBDEAD3122CB}" type="slidenum">
              <a:rPr lang="en-US" smtClean="0"/>
              <a:pPr/>
              <a:t>11</a:t>
            </a:fld>
            <a:endParaRPr lang="en-US" dirty="0"/>
          </a:p>
        </p:txBody>
      </p:sp>
      <p:pic>
        <p:nvPicPr>
          <p:cNvPr id="3" name="Picture 2">
            <a:extLst>
              <a:ext uri="{FF2B5EF4-FFF2-40B4-BE49-F238E27FC236}">
                <a16:creationId xmlns:a16="http://schemas.microsoft.com/office/drawing/2014/main" id="{75046738-4E05-4921-A476-2617C868411D}"/>
              </a:ext>
            </a:extLst>
          </p:cNvPr>
          <p:cNvPicPr>
            <a:picLocks noChangeAspect="1"/>
          </p:cNvPicPr>
          <p:nvPr/>
        </p:nvPicPr>
        <p:blipFill>
          <a:blip r:embed="rId4"/>
          <a:stretch>
            <a:fillRect/>
          </a:stretch>
        </p:blipFill>
        <p:spPr>
          <a:xfrm>
            <a:off x="5292080" y="4437112"/>
            <a:ext cx="308637" cy="32006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8">
                                            <p:txEl>
                                              <p:pRg st="8" end="8"/>
                                            </p:txEl>
                                          </p:spTgt>
                                        </p:tgtEl>
                                        <p:attrNameLst>
                                          <p:attrName>style.visibility</p:attrName>
                                        </p:attrNameLst>
                                      </p:cBhvr>
                                      <p:to>
                                        <p:strVal val="visible"/>
                                      </p:to>
                                    </p:set>
                                  </p:childTnLst>
                                </p:cTn>
                              </p:par>
                              <p:par>
                                <p:cTn id="44" presetID="1" presetClass="entr" presetSubtype="0" fill="hold" nodeType="withEffect">
                                  <p:stCondLst>
                                    <p:cond delay="0"/>
                                  </p:stCondLst>
                                  <p:childTnLst>
                                    <p:set>
                                      <p:cBhvr>
                                        <p:cTn id="45" dur="1" fill="hold">
                                          <p:stCondLst>
                                            <p:cond delay="0"/>
                                          </p:stCondLst>
                                        </p:cTn>
                                        <p:tgtEl>
                                          <p:spTgt spid="3"/>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grpId="0" nodeType="clickEffect">
                                  <p:stCondLst>
                                    <p:cond delay="0"/>
                                  </p:stCondLst>
                                  <p:childTnLst>
                                    <p:set>
                                      <p:cBhvr>
                                        <p:cTn id="49" dur="1" fill="hold">
                                          <p:stCondLst>
                                            <p:cond delay="0"/>
                                          </p:stCondLst>
                                        </p:cTn>
                                        <p:tgtEl>
                                          <p:spTgt spid="8">
                                            <p:txEl>
                                              <p:pRg st="9" end="9"/>
                                            </p:txEl>
                                          </p:spTgt>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grpId="0" nodeType="clickEffect">
                                  <p:stCondLst>
                                    <p:cond delay="0"/>
                                  </p:stCondLst>
                                  <p:childTnLst>
                                    <p:set>
                                      <p:cBhvr>
                                        <p:cTn id="53" dur="1" fill="hold">
                                          <p:stCondLst>
                                            <p:cond delay="0"/>
                                          </p:stCondLst>
                                        </p:cTn>
                                        <p:tgtEl>
                                          <p:spTgt spid="8">
                                            <p:txEl>
                                              <p:pRg st="10" end="10"/>
                                            </p:txEl>
                                          </p:spTgt>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grpId="0" nodeType="clickEffect">
                                  <p:stCondLst>
                                    <p:cond delay="0"/>
                                  </p:stCondLst>
                                  <p:childTnLst>
                                    <p:set>
                                      <p:cBhvr>
                                        <p:cTn id="57" dur="1" fill="hold">
                                          <p:stCondLst>
                                            <p:cond delay="0"/>
                                          </p:stCondLst>
                                        </p:cTn>
                                        <p:tgtEl>
                                          <p:spTgt spid="8">
                                            <p:txEl>
                                              <p:pRg st="11" end="11"/>
                                            </p:txEl>
                                          </p:spTgt>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grpId="0" nodeType="clickEffect">
                                  <p:stCondLst>
                                    <p:cond delay="0"/>
                                  </p:stCondLst>
                                  <p:childTnLst>
                                    <p:set>
                                      <p:cBhvr>
                                        <p:cTn id="61" dur="1" fill="hold">
                                          <p:stCondLst>
                                            <p:cond delay="0"/>
                                          </p:stCondLst>
                                        </p:cTn>
                                        <p:tgtEl>
                                          <p:spTgt spid="8">
                                            <p:txEl>
                                              <p:pRg st="12" end="12"/>
                                            </p:txEl>
                                          </p:spTgt>
                                        </p:tgtEl>
                                        <p:attrNameLst>
                                          <p:attrName>style.visibility</p:attrName>
                                        </p:attrNameLst>
                                      </p:cBhvr>
                                      <p:to>
                                        <p:strVal val="visible"/>
                                      </p:to>
                                    </p:set>
                                  </p:childTnLst>
                                </p:cTn>
                              </p:par>
                            </p:childTnLst>
                          </p:cTn>
                        </p:par>
                      </p:childTnLst>
                    </p:cTn>
                  </p:par>
                  <p:par>
                    <p:cTn id="62" fill="hold">
                      <p:stCondLst>
                        <p:cond delay="indefinite"/>
                      </p:stCondLst>
                      <p:childTnLst>
                        <p:par>
                          <p:cTn id="63" fill="hold">
                            <p:stCondLst>
                              <p:cond delay="0"/>
                            </p:stCondLst>
                            <p:childTnLst>
                              <p:par>
                                <p:cTn id="64" presetID="1" presetClass="entr" presetSubtype="0" fill="hold" grpId="0" nodeType="clickEffect">
                                  <p:stCondLst>
                                    <p:cond delay="0"/>
                                  </p:stCondLst>
                                  <p:childTnLst>
                                    <p:set>
                                      <p:cBhvr>
                                        <p:cTn id="65" dur="1" fill="hold">
                                          <p:stCondLst>
                                            <p:cond delay="0"/>
                                          </p:stCondLst>
                                        </p:cTn>
                                        <p:tgtEl>
                                          <p:spTgt spid="8">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p:txBody>
          <a:bodyPr/>
          <a:lstStyle/>
          <a:p>
            <a:r>
              <a:rPr lang="en-US" b="0" dirty="0"/>
              <a:t>FUTURE </a:t>
            </a:r>
            <a:r>
              <a:rPr lang="en-US" dirty="0"/>
              <a:t>WORK</a:t>
            </a:r>
          </a:p>
        </p:txBody>
      </p:sp>
      <p:sp>
        <p:nvSpPr>
          <p:cNvPr id="8" name="Content Placeholder 7">
            <a:extLst>
              <a:ext uri="{FF2B5EF4-FFF2-40B4-BE49-F238E27FC236}">
                <a16:creationId xmlns:a16="http://schemas.microsoft.com/office/drawing/2014/main" id="{F9973C09-F636-4499-99F3-ECA4BD64B332}"/>
              </a:ext>
            </a:extLst>
          </p:cNvPr>
          <p:cNvSpPr>
            <a:spLocks noGrp="1"/>
          </p:cNvSpPr>
          <p:nvPr>
            <p:ph idx="1"/>
          </p:nvPr>
        </p:nvSpPr>
        <p:spPr>
          <a:xfrm>
            <a:off x="457200" y="1164701"/>
            <a:ext cx="8229600" cy="5576667"/>
          </a:xfrm>
        </p:spPr>
        <p:txBody>
          <a:bodyPr>
            <a:normAutofit/>
          </a:bodyPr>
          <a:lstStyle/>
          <a:p>
            <a:pPr marL="64008" indent="0">
              <a:buNone/>
            </a:pPr>
            <a:r>
              <a:rPr lang="en-US" sz="2000" b="1" dirty="0">
                <a:solidFill>
                  <a:schemeClr val="accent1"/>
                </a:solidFill>
              </a:rPr>
              <a:t>NO REAL DATA</a:t>
            </a:r>
          </a:p>
          <a:p>
            <a:pPr lvl="0"/>
            <a:r>
              <a:rPr lang="en-US" sz="1600" dirty="0"/>
              <a:t>Before receiving real data – make sure it works in the dark (or demand will be much smaller     )</a:t>
            </a:r>
          </a:p>
          <a:p>
            <a:pPr lvl="0"/>
            <a:r>
              <a:rPr lang="en-US" sz="1600" dirty="0"/>
              <a:t>After receiving real data – fix the hyperparameters to best fit (e.g. can skip more frames)</a:t>
            </a:r>
          </a:p>
          <a:p>
            <a:pPr marL="64008" indent="0">
              <a:buNone/>
            </a:pPr>
            <a:r>
              <a:rPr lang="en-US" sz="2000" b="1" dirty="0">
                <a:solidFill>
                  <a:schemeClr val="accent1"/>
                </a:solidFill>
              </a:rPr>
              <a:t>NOT ACCURATE</a:t>
            </a:r>
            <a:endParaRPr lang="en-US" sz="1600" b="1" dirty="0">
              <a:solidFill>
                <a:schemeClr val="accent1"/>
              </a:solidFill>
            </a:endParaRPr>
          </a:p>
          <a:p>
            <a:pPr lvl="0"/>
            <a:r>
              <a:rPr lang="en-US" sz="1600" dirty="0"/>
              <a:t>Accuracy isn’t 100% - we think that in “real life” this will change for the better</a:t>
            </a:r>
          </a:p>
          <a:p>
            <a:pPr lvl="0"/>
            <a:r>
              <a:rPr lang="en-US" sz="1600" dirty="0"/>
              <a:t>Have monitor on handicap spaces and calculate accordingly</a:t>
            </a:r>
          </a:p>
          <a:p>
            <a:pPr lvl="0"/>
            <a:r>
              <a:rPr lang="en-US" sz="1600" dirty="0"/>
              <a:t>Have a “</a:t>
            </a:r>
            <a:r>
              <a:rPr lang="en-US" sz="1600" dirty="0" err="1"/>
              <a:t>Malshinon</a:t>
            </a:r>
            <a:r>
              <a:rPr lang="en-US" sz="1600" dirty="0"/>
              <a:t>” in the app that makes double parkers double pay (with a photo or something) this way there will be fewer double parkers and more justice </a:t>
            </a:r>
          </a:p>
          <a:p>
            <a:pPr lvl="0"/>
            <a:r>
              <a:rPr lang="en-US" sz="1600" dirty="0"/>
              <a:t>More cameras that “see” all of the parking spaces (different implementation, expensive use)</a:t>
            </a:r>
          </a:p>
          <a:p>
            <a:pPr marL="64008" lvl="0" indent="0">
              <a:buClr>
                <a:srgbClr val="C94C25"/>
              </a:buClr>
              <a:buNone/>
            </a:pPr>
            <a:r>
              <a:rPr lang="en-US" sz="2000" b="1" dirty="0">
                <a:solidFill>
                  <a:srgbClr val="C94C25"/>
                </a:solidFill>
              </a:rPr>
              <a:t>DEMO</a:t>
            </a:r>
            <a:endParaRPr lang="en-US" sz="1600" b="1" dirty="0">
              <a:solidFill>
                <a:srgbClr val="C94C25"/>
              </a:solidFill>
            </a:endParaRPr>
          </a:p>
          <a:p>
            <a:pPr lvl="0">
              <a:buClr>
                <a:srgbClr val="C94C25"/>
              </a:buClr>
            </a:pPr>
            <a:r>
              <a:rPr lang="en-US" sz="1600" dirty="0">
                <a:solidFill>
                  <a:srgbClr val="262626"/>
                </a:solidFill>
              </a:rPr>
              <a:t>Adjust it to real-life client-server program</a:t>
            </a:r>
          </a:p>
          <a:p>
            <a:pPr lvl="0">
              <a:buClr>
                <a:srgbClr val="C94C25"/>
              </a:buClr>
            </a:pPr>
            <a:endParaRPr lang="en-US" sz="1600" dirty="0">
              <a:solidFill>
                <a:srgbClr val="262626"/>
              </a:solidFill>
            </a:endParaRPr>
          </a:p>
          <a:p>
            <a:pPr lvl="0"/>
            <a:endParaRPr lang="en-US" sz="1600" dirty="0"/>
          </a:p>
          <a:p>
            <a:pPr marL="64008" indent="0">
              <a:buNone/>
            </a:pPr>
            <a:endParaRPr lang="en-US" sz="1600" dirty="0"/>
          </a:p>
        </p:txBody>
      </p:sp>
      <p:sp>
        <p:nvSpPr>
          <p:cNvPr id="5" name="Slide Number Placeholder 5">
            <a:extLst>
              <a:ext uri="{FF2B5EF4-FFF2-40B4-BE49-F238E27FC236}">
                <a16:creationId xmlns:a16="http://schemas.microsoft.com/office/drawing/2014/main" id="{161CB7FE-4BC2-4768-8C6C-F2EDE3AAC421}"/>
              </a:ext>
            </a:extLst>
          </p:cNvPr>
          <p:cNvSpPr>
            <a:spLocks noGrp="1"/>
          </p:cNvSpPr>
          <p:nvPr>
            <p:ph type="sldNum" sz="quarter" idx="12"/>
          </p:nvPr>
        </p:nvSpPr>
        <p:spPr/>
        <p:txBody>
          <a:bodyPr/>
          <a:lstStyle/>
          <a:p>
            <a:fld id="{FEA1243F-3000-4347-94A4-FBDEAD3122CB}" type="slidenum">
              <a:rPr lang="en-US" smtClean="0"/>
              <a:pPr/>
              <a:t>12</a:t>
            </a:fld>
            <a:endParaRPr lang="en-US" dirty="0"/>
          </a:p>
        </p:txBody>
      </p:sp>
      <p:pic>
        <p:nvPicPr>
          <p:cNvPr id="3" name="Picture 2">
            <a:extLst>
              <a:ext uri="{FF2B5EF4-FFF2-40B4-BE49-F238E27FC236}">
                <a16:creationId xmlns:a16="http://schemas.microsoft.com/office/drawing/2014/main" id="{34F79EB7-E04F-4D0F-8A2D-2214A9290DEA}"/>
              </a:ext>
            </a:extLst>
          </p:cNvPr>
          <p:cNvPicPr>
            <a:picLocks noChangeAspect="1"/>
          </p:cNvPicPr>
          <p:nvPr/>
        </p:nvPicPr>
        <p:blipFill>
          <a:blip r:embed="rId3"/>
          <a:stretch>
            <a:fillRect/>
          </a:stretch>
        </p:blipFill>
        <p:spPr>
          <a:xfrm>
            <a:off x="1691680" y="1964007"/>
            <a:ext cx="221387" cy="221387"/>
          </a:xfrm>
          <a:prstGeom prst="rect">
            <a:avLst/>
          </a:prstGeom>
        </p:spPr>
      </p:pic>
    </p:spTree>
    <p:extLst>
      <p:ext uri="{BB962C8B-B14F-4D97-AF65-F5344CB8AC3E}">
        <p14:creationId xmlns:p14="http://schemas.microsoft.com/office/powerpoint/2010/main" val="1347292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8">
                                            <p:txEl>
                                              <p:pRg st="1" end="1"/>
                                            </p:txEl>
                                          </p:spTgt>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3"/>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grpId="0" nodeType="clickEffect">
                                  <p:stCondLst>
                                    <p:cond delay="0"/>
                                  </p:stCondLst>
                                  <p:childTnLst>
                                    <p:set>
                                      <p:cBhvr>
                                        <p:cTn id="49" dur="1" fill="hold">
                                          <p:stCondLst>
                                            <p:cond delay="0"/>
                                          </p:stCondLst>
                                        </p:cTn>
                                        <p:tgtEl>
                                          <p:spTgt spid="8">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3C4B8C-2DA1-4551-8F08-E7FE8E82418C}"/>
              </a:ext>
            </a:extLst>
          </p:cNvPr>
          <p:cNvSpPr>
            <a:spLocks noGrp="1"/>
          </p:cNvSpPr>
          <p:nvPr>
            <p:ph type="title"/>
          </p:nvPr>
        </p:nvSpPr>
        <p:spPr>
          <a:xfrm>
            <a:off x="2144198" y="2761121"/>
            <a:ext cx="4855604" cy="1335757"/>
          </a:xfrm>
        </p:spPr>
        <p:txBody>
          <a:bodyPr/>
          <a:lstStyle/>
          <a:p>
            <a:r>
              <a:rPr lang="en-US" sz="5400" dirty="0"/>
              <a:t>THANK YOU!</a:t>
            </a:r>
          </a:p>
        </p:txBody>
      </p:sp>
    </p:spTree>
    <p:extLst>
      <p:ext uri="{BB962C8B-B14F-4D97-AF65-F5344CB8AC3E}">
        <p14:creationId xmlns:p14="http://schemas.microsoft.com/office/powerpoint/2010/main" val="26674352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603E59-6B08-4208-825F-6E01F3A15BD8}"/>
              </a:ext>
            </a:extLst>
          </p:cNvPr>
          <p:cNvSpPr>
            <a:spLocks noGrp="1"/>
          </p:cNvSpPr>
          <p:nvPr>
            <p:ph type="title"/>
          </p:nvPr>
        </p:nvSpPr>
        <p:spPr/>
        <p:txBody>
          <a:bodyPr/>
          <a:lstStyle/>
          <a:p>
            <a:r>
              <a:rPr lang="en-US" dirty="0"/>
              <a:t>Motivation</a:t>
            </a:r>
          </a:p>
        </p:txBody>
      </p:sp>
      <p:pic>
        <p:nvPicPr>
          <p:cNvPr id="4" name="Picture 3">
            <a:extLst>
              <a:ext uri="{FF2B5EF4-FFF2-40B4-BE49-F238E27FC236}">
                <a16:creationId xmlns:a16="http://schemas.microsoft.com/office/drawing/2014/main" id="{493F9094-77B9-4DF8-ABC2-7144A8EE4F2A}"/>
              </a:ext>
            </a:extLst>
          </p:cNvPr>
          <p:cNvPicPr>
            <a:picLocks noChangeAspect="1"/>
          </p:cNvPicPr>
          <p:nvPr/>
        </p:nvPicPr>
        <p:blipFill>
          <a:blip r:embed="rId2"/>
          <a:stretch>
            <a:fillRect/>
          </a:stretch>
        </p:blipFill>
        <p:spPr>
          <a:xfrm>
            <a:off x="3359367" y="1412776"/>
            <a:ext cx="4813033" cy="2347163"/>
          </a:xfrm>
          <a:prstGeom prst="rect">
            <a:avLst/>
          </a:prstGeom>
        </p:spPr>
      </p:pic>
      <p:pic>
        <p:nvPicPr>
          <p:cNvPr id="5" name="Picture 4">
            <a:extLst>
              <a:ext uri="{FF2B5EF4-FFF2-40B4-BE49-F238E27FC236}">
                <a16:creationId xmlns:a16="http://schemas.microsoft.com/office/drawing/2014/main" id="{FF44D1BD-4DCC-47F5-987B-58B0ECC25971}"/>
              </a:ext>
            </a:extLst>
          </p:cNvPr>
          <p:cNvPicPr>
            <a:picLocks noChangeAspect="1"/>
          </p:cNvPicPr>
          <p:nvPr/>
        </p:nvPicPr>
        <p:blipFill>
          <a:blip r:embed="rId3"/>
          <a:stretch>
            <a:fillRect/>
          </a:stretch>
        </p:blipFill>
        <p:spPr>
          <a:xfrm>
            <a:off x="614742" y="3501008"/>
            <a:ext cx="4519052" cy="2347163"/>
          </a:xfrm>
          <a:prstGeom prst="rect">
            <a:avLst/>
          </a:prstGeom>
        </p:spPr>
      </p:pic>
      <p:pic>
        <p:nvPicPr>
          <p:cNvPr id="7" name="Picture 6">
            <a:extLst>
              <a:ext uri="{FF2B5EF4-FFF2-40B4-BE49-F238E27FC236}">
                <a16:creationId xmlns:a16="http://schemas.microsoft.com/office/drawing/2014/main" id="{B5AA2E26-C8E0-4F2A-B370-56282169203C}"/>
              </a:ext>
            </a:extLst>
          </p:cNvPr>
          <p:cNvPicPr>
            <a:picLocks noChangeAspect="1"/>
          </p:cNvPicPr>
          <p:nvPr/>
        </p:nvPicPr>
        <p:blipFill>
          <a:blip r:embed="rId4"/>
          <a:stretch>
            <a:fillRect/>
          </a:stretch>
        </p:blipFill>
        <p:spPr>
          <a:xfrm>
            <a:off x="2699792" y="2636912"/>
            <a:ext cx="5550937" cy="3032937"/>
          </a:xfrm>
          <a:prstGeom prst="rect">
            <a:avLst/>
          </a:prstGeom>
        </p:spPr>
      </p:pic>
      <p:pic>
        <p:nvPicPr>
          <p:cNvPr id="8" name="Picture 7">
            <a:extLst>
              <a:ext uri="{FF2B5EF4-FFF2-40B4-BE49-F238E27FC236}">
                <a16:creationId xmlns:a16="http://schemas.microsoft.com/office/drawing/2014/main" id="{69D3910F-76D2-4546-9E1F-404B6329A50E}"/>
              </a:ext>
            </a:extLst>
          </p:cNvPr>
          <p:cNvPicPr>
            <a:picLocks noChangeAspect="1"/>
          </p:cNvPicPr>
          <p:nvPr/>
        </p:nvPicPr>
        <p:blipFill>
          <a:blip r:embed="rId5"/>
          <a:stretch>
            <a:fillRect/>
          </a:stretch>
        </p:blipFill>
        <p:spPr>
          <a:xfrm>
            <a:off x="478964" y="1268760"/>
            <a:ext cx="7898483" cy="4733858"/>
          </a:xfrm>
          <a:prstGeom prst="rect">
            <a:avLst/>
          </a:prstGeom>
        </p:spPr>
      </p:pic>
      <p:cxnSp>
        <p:nvCxnSpPr>
          <p:cNvPr id="11" name="Straight Arrow Connector 10">
            <a:extLst>
              <a:ext uri="{FF2B5EF4-FFF2-40B4-BE49-F238E27FC236}">
                <a16:creationId xmlns:a16="http://schemas.microsoft.com/office/drawing/2014/main" id="{E9EC4551-80A2-49F2-A886-4F2FDED9879D}"/>
              </a:ext>
            </a:extLst>
          </p:cNvPr>
          <p:cNvCxnSpPr/>
          <p:nvPr/>
        </p:nvCxnSpPr>
        <p:spPr>
          <a:xfrm flipH="1">
            <a:off x="5133794" y="2200564"/>
            <a:ext cx="14270" cy="1876508"/>
          </a:xfrm>
          <a:prstGeom prst="straightConnector1">
            <a:avLst/>
          </a:prstGeom>
          <a:ln w="57150">
            <a:solidFill>
              <a:srgbClr val="FFFF0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668A7E15-0748-4A6C-96C6-9602F81D76CA}"/>
              </a:ext>
            </a:extLst>
          </p:cNvPr>
          <p:cNvPicPr>
            <a:picLocks noChangeAspect="1"/>
          </p:cNvPicPr>
          <p:nvPr/>
        </p:nvPicPr>
        <p:blipFill>
          <a:blip r:embed="rId6"/>
          <a:stretch>
            <a:fillRect/>
          </a:stretch>
        </p:blipFill>
        <p:spPr>
          <a:xfrm>
            <a:off x="478964" y="1271189"/>
            <a:ext cx="3971275" cy="1738283"/>
          </a:xfrm>
          <a:prstGeom prst="rect">
            <a:avLst/>
          </a:prstGeom>
        </p:spPr>
      </p:pic>
    </p:spTree>
    <p:extLst>
      <p:ext uri="{BB962C8B-B14F-4D97-AF65-F5344CB8AC3E}">
        <p14:creationId xmlns:p14="http://schemas.microsoft.com/office/powerpoint/2010/main" val="3427586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5"/>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7"/>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p:txBody>
          <a:bodyPr/>
          <a:lstStyle/>
          <a:p>
            <a:r>
              <a:rPr lang="en-US" b="0" dirty="0"/>
              <a:t>Our </a:t>
            </a:r>
            <a:r>
              <a:rPr lang="en-US" dirty="0"/>
              <a:t>Solution</a:t>
            </a:r>
            <a:endParaRPr lang="en-US" b="0" dirty="0"/>
          </a:p>
        </p:txBody>
      </p:sp>
      <p:sp>
        <p:nvSpPr>
          <p:cNvPr id="3" name="Rectangle 2"/>
          <p:cNvSpPr>
            <a:spLocks noGrp="1"/>
          </p:cNvSpPr>
          <p:nvPr>
            <p:ph idx="1"/>
          </p:nvPr>
        </p:nvSpPr>
        <p:spPr/>
        <p:txBody>
          <a:bodyPr>
            <a:normAutofit/>
          </a:bodyPr>
          <a:lstStyle/>
          <a:p>
            <a:pPr marL="64008" indent="0">
              <a:buNone/>
            </a:pPr>
            <a:r>
              <a:rPr lang="en-US" sz="2000" b="1" dirty="0">
                <a:solidFill>
                  <a:schemeClr val="accent1"/>
                </a:solidFill>
                <a:latin typeface="+mj-lt"/>
              </a:rPr>
              <a:t>TRACK CARS ENTERING THE PARKING LOT</a:t>
            </a:r>
          </a:p>
          <a:p>
            <a:r>
              <a:rPr lang="en-US" sz="1800" dirty="0"/>
              <a:t>The number of parking spaces in each lot is known, once we know how many cars are inside we can know how many free spaces there are</a:t>
            </a:r>
          </a:p>
          <a:p>
            <a:pPr marL="64008" indent="0">
              <a:buNone/>
            </a:pPr>
            <a:r>
              <a:rPr lang="en-US" sz="2000" b="1" dirty="0">
                <a:solidFill>
                  <a:schemeClr val="accent1"/>
                </a:solidFill>
                <a:latin typeface="+mj-lt"/>
              </a:rPr>
              <a:t>TRACK CARS ON EVERY PASSAGE-WAY</a:t>
            </a:r>
          </a:p>
          <a:p>
            <a:r>
              <a:rPr lang="en-US" sz="1800" dirty="0"/>
              <a:t>e.g. passage between different levels</a:t>
            </a:r>
          </a:p>
          <a:p>
            <a:r>
              <a:rPr lang="en-US" sz="1800" dirty="0"/>
              <a:t>This way we can keep track of how many vehicles are at each section and how many open spaces there are in each section, so we don’t have to search so hard for a parking spot.</a:t>
            </a:r>
          </a:p>
          <a:p>
            <a:r>
              <a:rPr lang="en-US" sz="1800" dirty="0"/>
              <a:t>This way parking lots can also close sections that are full or call the authorities if sections reach a stage where #</a:t>
            </a:r>
            <a:r>
              <a:rPr lang="en-US" sz="1800" dirty="0" err="1"/>
              <a:t>parkedCars</a:t>
            </a:r>
            <a:r>
              <a:rPr lang="en-US" sz="1800" dirty="0"/>
              <a:t>&gt;#</a:t>
            </a:r>
            <a:r>
              <a:rPr lang="en-US" sz="1800" dirty="0" err="1"/>
              <a:t>parkingSpaces</a:t>
            </a:r>
            <a:r>
              <a:rPr lang="en-US" sz="1800" dirty="0"/>
              <a:t> (happens a lot in </a:t>
            </a:r>
            <a:r>
              <a:rPr lang="en-US" sz="1800" dirty="0" err="1"/>
              <a:t>Malcha</a:t>
            </a:r>
            <a:r>
              <a:rPr lang="en-US" sz="1800" dirty="0"/>
              <a:t> Mall on Fridays)</a:t>
            </a:r>
            <a:endParaRPr lang="en-US" dirty="0"/>
          </a:p>
        </p:txBody>
      </p:sp>
      <p:sp>
        <p:nvSpPr>
          <p:cNvPr id="5" name="Slide Number Placeholder 5">
            <a:extLst>
              <a:ext uri="{FF2B5EF4-FFF2-40B4-BE49-F238E27FC236}">
                <a16:creationId xmlns:a16="http://schemas.microsoft.com/office/drawing/2014/main" id="{D7506178-583F-4423-9987-AE775F9EA36C}"/>
              </a:ext>
            </a:extLst>
          </p:cNvPr>
          <p:cNvSpPr>
            <a:spLocks noGrp="1"/>
          </p:cNvSpPr>
          <p:nvPr>
            <p:ph type="sldNum" sz="quarter" idx="12"/>
          </p:nvPr>
        </p:nvSpPr>
        <p:spPr/>
        <p:txBody>
          <a:bodyPr/>
          <a:lstStyle/>
          <a:p>
            <a:fld id="{FEA1243F-3000-4347-94A4-FBDEAD3122CB}" type="slidenum">
              <a:rPr lang="en-US" smtClean="0"/>
              <a:pPr/>
              <a:t>3</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E86F71-98DA-4B11-9C5F-F95DB8AC0A83}"/>
              </a:ext>
            </a:extLst>
          </p:cNvPr>
          <p:cNvSpPr>
            <a:spLocks noGrp="1"/>
          </p:cNvSpPr>
          <p:nvPr>
            <p:ph type="title"/>
          </p:nvPr>
        </p:nvSpPr>
        <p:spPr/>
        <p:txBody>
          <a:bodyPr/>
          <a:lstStyle/>
          <a:p>
            <a:r>
              <a:rPr lang="en-US" b="0" dirty="0"/>
              <a:t>OTHER </a:t>
            </a:r>
            <a:r>
              <a:rPr lang="en-US" dirty="0"/>
              <a:t>SOLUTIONS</a:t>
            </a:r>
          </a:p>
        </p:txBody>
      </p:sp>
      <p:pic>
        <p:nvPicPr>
          <p:cNvPr id="4" name="Picture 3">
            <a:extLst>
              <a:ext uri="{FF2B5EF4-FFF2-40B4-BE49-F238E27FC236}">
                <a16:creationId xmlns:a16="http://schemas.microsoft.com/office/drawing/2014/main" id="{3E4F9E46-2B6B-4017-96CB-F7B68BB0CDBE}"/>
              </a:ext>
            </a:extLst>
          </p:cNvPr>
          <p:cNvPicPr>
            <a:picLocks noChangeAspect="1"/>
          </p:cNvPicPr>
          <p:nvPr/>
        </p:nvPicPr>
        <p:blipFill>
          <a:blip r:embed="rId3"/>
          <a:stretch>
            <a:fillRect/>
          </a:stretch>
        </p:blipFill>
        <p:spPr>
          <a:xfrm>
            <a:off x="478964" y="1268760"/>
            <a:ext cx="4805839" cy="2880320"/>
          </a:xfrm>
          <a:prstGeom prst="rect">
            <a:avLst/>
          </a:prstGeom>
        </p:spPr>
      </p:pic>
      <p:pic>
        <p:nvPicPr>
          <p:cNvPr id="5" name="Picture 4">
            <a:extLst>
              <a:ext uri="{FF2B5EF4-FFF2-40B4-BE49-F238E27FC236}">
                <a16:creationId xmlns:a16="http://schemas.microsoft.com/office/drawing/2014/main" id="{257FDDCE-3D54-41A3-B11C-04F615AB75C1}"/>
              </a:ext>
            </a:extLst>
          </p:cNvPr>
          <p:cNvPicPr>
            <a:picLocks noChangeAspect="1"/>
          </p:cNvPicPr>
          <p:nvPr/>
        </p:nvPicPr>
        <p:blipFill>
          <a:blip r:embed="rId4"/>
          <a:stretch>
            <a:fillRect/>
          </a:stretch>
        </p:blipFill>
        <p:spPr>
          <a:xfrm>
            <a:off x="251520" y="3429000"/>
            <a:ext cx="3955734" cy="2880320"/>
          </a:xfrm>
          <a:prstGeom prst="rect">
            <a:avLst/>
          </a:prstGeom>
        </p:spPr>
      </p:pic>
      <p:pic>
        <p:nvPicPr>
          <p:cNvPr id="6" name="Picture 5">
            <a:extLst>
              <a:ext uri="{FF2B5EF4-FFF2-40B4-BE49-F238E27FC236}">
                <a16:creationId xmlns:a16="http://schemas.microsoft.com/office/drawing/2014/main" id="{5F5CB704-27C3-4299-A219-408C9833FA8B}"/>
              </a:ext>
            </a:extLst>
          </p:cNvPr>
          <p:cNvPicPr>
            <a:picLocks noChangeAspect="1"/>
          </p:cNvPicPr>
          <p:nvPr/>
        </p:nvPicPr>
        <p:blipFill>
          <a:blip r:embed="rId5"/>
          <a:stretch>
            <a:fillRect/>
          </a:stretch>
        </p:blipFill>
        <p:spPr>
          <a:xfrm>
            <a:off x="4385834" y="2924944"/>
            <a:ext cx="4506646" cy="3461142"/>
          </a:xfrm>
          <a:prstGeom prst="rect">
            <a:avLst/>
          </a:prstGeom>
        </p:spPr>
      </p:pic>
    </p:spTree>
    <p:extLst>
      <p:ext uri="{BB962C8B-B14F-4D97-AF65-F5344CB8AC3E}">
        <p14:creationId xmlns:p14="http://schemas.microsoft.com/office/powerpoint/2010/main" val="2646463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6"/>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a:xfrm>
            <a:off x="457200" y="365395"/>
            <a:ext cx="4876800" cy="799306"/>
          </a:xfrm>
        </p:spPr>
        <p:txBody>
          <a:bodyPr/>
          <a:lstStyle/>
          <a:p>
            <a:r>
              <a:rPr lang="en-US" b="0" dirty="0"/>
              <a:t>GAME </a:t>
            </a:r>
            <a:r>
              <a:rPr lang="en-US" dirty="0"/>
              <a:t>PLAN</a:t>
            </a:r>
          </a:p>
        </p:txBody>
      </p:sp>
      <p:sp>
        <p:nvSpPr>
          <p:cNvPr id="7" name="Slide Number Placeholder 5">
            <a:extLst>
              <a:ext uri="{FF2B5EF4-FFF2-40B4-BE49-F238E27FC236}">
                <a16:creationId xmlns:a16="http://schemas.microsoft.com/office/drawing/2014/main" id="{B8FCD5F1-B09D-4B0A-BB07-423B979A624C}"/>
              </a:ext>
            </a:extLst>
          </p:cNvPr>
          <p:cNvSpPr>
            <a:spLocks noGrp="1"/>
          </p:cNvSpPr>
          <p:nvPr>
            <p:ph type="sldNum" sz="quarter" idx="12"/>
          </p:nvPr>
        </p:nvSpPr>
        <p:spPr/>
        <p:txBody>
          <a:bodyPr/>
          <a:lstStyle/>
          <a:p>
            <a:fld id="{FEA1243F-3000-4347-94A4-FBDEAD3122CB}" type="slidenum">
              <a:rPr lang="en-US" smtClean="0"/>
              <a:pPr/>
              <a:t>5</a:t>
            </a:fld>
            <a:endParaRPr lang="en-US" dirty="0"/>
          </a:p>
        </p:txBody>
      </p:sp>
      <p:grpSp>
        <p:nvGrpSpPr>
          <p:cNvPr id="17" name="Group 16">
            <a:extLst>
              <a:ext uri="{FF2B5EF4-FFF2-40B4-BE49-F238E27FC236}">
                <a16:creationId xmlns:a16="http://schemas.microsoft.com/office/drawing/2014/main" id="{1D227B02-3746-4E15-9429-D3DBB15D0457}"/>
              </a:ext>
              <a:ext uri="{C183D7F6-B498-43B3-948B-1728B52AA6E4}">
                <adec:decorative xmlns:adec="http://schemas.microsoft.com/office/drawing/2017/decorative" val="1"/>
              </a:ext>
            </a:extLst>
          </p:cNvPr>
          <p:cNvGrpSpPr/>
          <p:nvPr/>
        </p:nvGrpSpPr>
        <p:grpSpPr>
          <a:xfrm>
            <a:off x="2514600" y="1812283"/>
            <a:ext cx="3939540" cy="653752"/>
            <a:chOff x="0" y="1554"/>
            <a:chExt cx="8229600" cy="1261798"/>
          </a:xfrm>
          <a:solidFill>
            <a:schemeClr val="accent2">
              <a:lumMod val="40000"/>
              <a:lumOff val="60000"/>
            </a:schemeClr>
          </a:solidFill>
        </p:grpSpPr>
        <p:sp>
          <p:nvSpPr>
            <p:cNvPr id="18" name="Callout: Up Arrow 17">
              <a:extLst>
                <a:ext uri="{FF2B5EF4-FFF2-40B4-BE49-F238E27FC236}">
                  <a16:creationId xmlns:a16="http://schemas.microsoft.com/office/drawing/2014/main" id="{E7529413-DDD1-4DC1-B8ED-E3450F631ED9}"/>
                </a:ext>
                <a:ext uri="{C183D7F6-B498-43B3-948B-1728B52AA6E4}">
                  <adec:decorative xmlns:adec="http://schemas.microsoft.com/office/drawing/2017/decorative" val="1"/>
                </a:ext>
              </a:extLst>
            </p:cNvPr>
            <p:cNvSpPr/>
            <p:nvPr/>
          </p:nvSpPr>
          <p:spPr>
            <a:xfrm rot="10800000">
              <a:off x="0" y="1554"/>
              <a:ext cx="8229600" cy="1261798"/>
            </a:xfrm>
            <a:prstGeom prst="upArrowCallou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9" name="Callout: Up Arrow 16">
              <a:extLst>
                <a:ext uri="{FF2B5EF4-FFF2-40B4-BE49-F238E27FC236}">
                  <a16:creationId xmlns:a16="http://schemas.microsoft.com/office/drawing/2014/main" id="{5B0AFAEF-42AD-47C8-9B67-16166ACDF8E5}"/>
                </a:ext>
              </a:extLst>
            </p:cNvPr>
            <p:cNvSpPr txBox="1"/>
            <p:nvPr/>
          </p:nvSpPr>
          <p:spPr>
            <a:xfrm>
              <a:off x="0" y="1554"/>
              <a:ext cx="8229600" cy="819878"/>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106680" tIns="106680" rIns="106680" bIns="106680" numCol="1" spcCol="1270" anchor="ctr" anchorCtr="0">
              <a:noAutofit/>
            </a:bodyPr>
            <a:lstStyle/>
            <a:p>
              <a:pPr marL="0" lvl="0" indent="0" algn="ctr" defTabSz="666750" rtl="0">
                <a:lnSpc>
                  <a:spcPct val="90000"/>
                </a:lnSpc>
                <a:spcBef>
                  <a:spcPct val="0"/>
                </a:spcBef>
                <a:spcAft>
                  <a:spcPct val="35000"/>
                </a:spcAft>
                <a:buNone/>
              </a:pPr>
              <a:r>
                <a:rPr lang="en-US" sz="1500" kern="1200" dirty="0">
                  <a:solidFill>
                    <a:schemeClr val="bg1"/>
                  </a:solidFill>
                </a:rPr>
                <a:t>Find a trained Neural Network</a:t>
              </a:r>
            </a:p>
          </p:txBody>
        </p:sp>
      </p:grpSp>
      <p:grpSp>
        <p:nvGrpSpPr>
          <p:cNvPr id="16" name="Group 15">
            <a:extLst>
              <a:ext uri="{FF2B5EF4-FFF2-40B4-BE49-F238E27FC236}">
                <a16:creationId xmlns:a16="http://schemas.microsoft.com/office/drawing/2014/main" id="{CBE9B9A0-2E55-404A-BA78-59DB18604AD2}"/>
              </a:ext>
              <a:ext uri="{C183D7F6-B498-43B3-948B-1728B52AA6E4}">
                <adec:decorative xmlns:adec="http://schemas.microsoft.com/office/drawing/2017/decorative" val="1"/>
              </a:ext>
            </a:extLst>
          </p:cNvPr>
          <p:cNvGrpSpPr/>
          <p:nvPr/>
        </p:nvGrpSpPr>
        <p:grpSpPr>
          <a:xfrm>
            <a:off x="2514600" y="3246763"/>
            <a:ext cx="3939540" cy="653752"/>
            <a:chOff x="0" y="1251046"/>
            <a:chExt cx="8229600" cy="1261798"/>
          </a:xfrm>
          <a:solidFill>
            <a:schemeClr val="accent2"/>
          </a:solidFill>
        </p:grpSpPr>
        <p:sp>
          <p:nvSpPr>
            <p:cNvPr id="20" name="Callout: Up Arrow 19">
              <a:extLst>
                <a:ext uri="{FF2B5EF4-FFF2-40B4-BE49-F238E27FC236}">
                  <a16:creationId xmlns:a16="http://schemas.microsoft.com/office/drawing/2014/main" id="{2DE9FEE3-FE02-475E-8B6D-A2F80E168D6C}"/>
                </a:ext>
                <a:ext uri="{C183D7F6-B498-43B3-948B-1728B52AA6E4}">
                  <adec:decorative xmlns:adec="http://schemas.microsoft.com/office/drawing/2017/decorative" val="1"/>
                </a:ext>
              </a:extLst>
            </p:cNvPr>
            <p:cNvSpPr/>
            <p:nvPr/>
          </p:nvSpPr>
          <p:spPr>
            <a:xfrm rot="10800000">
              <a:off x="0" y="1251046"/>
              <a:ext cx="8229600" cy="1261798"/>
            </a:xfrm>
            <a:prstGeom prst="upArrowCallou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1" name="Callout: Up Arrow 14">
              <a:extLst>
                <a:ext uri="{FF2B5EF4-FFF2-40B4-BE49-F238E27FC236}">
                  <a16:creationId xmlns:a16="http://schemas.microsoft.com/office/drawing/2014/main" id="{E8BE8ECF-AA6E-4DD3-ADD0-612F0B1E235D}"/>
                </a:ext>
              </a:extLst>
            </p:cNvPr>
            <p:cNvSpPr txBox="1"/>
            <p:nvPr/>
          </p:nvSpPr>
          <p:spPr>
            <a:xfrm rot="21600000">
              <a:off x="0" y="1251046"/>
              <a:ext cx="8229600" cy="819878"/>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106680" tIns="106680" rIns="106680" bIns="106680" numCol="1" spcCol="1270" anchor="ctr" anchorCtr="0">
              <a:noAutofit/>
            </a:bodyPr>
            <a:lstStyle/>
            <a:p>
              <a:pPr marL="0" lvl="0" indent="0" algn="ctr" defTabSz="666750" rtl="0">
                <a:lnSpc>
                  <a:spcPct val="90000"/>
                </a:lnSpc>
                <a:spcBef>
                  <a:spcPct val="0"/>
                </a:spcBef>
                <a:spcAft>
                  <a:spcPct val="35000"/>
                </a:spcAft>
                <a:buNone/>
              </a:pPr>
              <a:r>
                <a:rPr lang="en-US" sz="1500" kern="1200" dirty="0">
                  <a:solidFill>
                    <a:schemeClr val="bg1"/>
                  </a:solidFill>
                </a:rPr>
                <a:t>Use an Open Source Tracker</a:t>
              </a:r>
            </a:p>
          </p:txBody>
        </p:sp>
      </p:grpSp>
      <p:grpSp>
        <p:nvGrpSpPr>
          <p:cNvPr id="15" name="Group 14">
            <a:extLst>
              <a:ext uri="{FF2B5EF4-FFF2-40B4-BE49-F238E27FC236}">
                <a16:creationId xmlns:a16="http://schemas.microsoft.com/office/drawing/2014/main" id="{E62F7363-23DF-4B13-B949-1B67E5B9A4DB}"/>
              </a:ext>
              <a:ext uri="{C183D7F6-B498-43B3-948B-1728B52AA6E4}">
                <adec:decorative xmlns:adec="http://schemas.microsoft.com/office/drawing/2017/decorative" val="1"/>
              </a:ext>
            </a:extLst>
          </p:cNvPr>
          <p:cNvGrpSpPr/>
          <p:nvPr/>
        </p:nvGrpSpPr>
        <p:grpSpPr>
          <a:xfrm>
            <a:off x="2514600" y="3966843"/>
            <a:ext cx="3939540" cy="653752"/>
            <a:chOff x="0" y="2500538"/>
            <a:chExt cx="8229600" cy="1261798"/>
          </a:xfrm>
          <a:solidFill>
            <a:schemeClr val="accent4">
              <a:lumMod val="50000"/>
            </a:schemeClr>
          </a:solidFill>
        </p:grpSpPr>
        <p:sp>
          <p:nvSpPr>
            <p:cNvPr id="22" name="Callout: Up Arrow 21">
              <a:extLst>
                <a:ext uri="{FF2B5EF4-FFF2-40B4-BE49-F238E27FC236}">
                  <a16:creationId xmlns:a16="http://schemas.microsoft.com/office/drawing/2014/main" id="{2115AB7A-4DE5-418F-94E6-BB81DDC828B3}"/>
                </a:ext>
                <a:ext uri="{C183D7F6-B498-43B3-948B-1728B52AA6E4}">
                  <adec:decorative xmlns:adec="http://schemas.microsoft.com/office/drawing/2017/decorative" val="1"/>
                </a:ext>
              </a:extLst>
            </p:cNvPr>
            <p:cNvSpPr/>
            <p:nvPr/>
          </p:nvSpPr>
          <p:spPr>
            <a:xfrm rot="10800000">
              <a:off x="0" y="2500538"/>
              <a:ext cx="8229600" cy="1261798"/>
            </a:xfrm>
            <a:prstGeom prst="upArrowCallou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3" name="Callout: Up Arrow 12">
              <a:extLst>
                <a:ext uri="{FF2B5EF4-FFF2-40B4-BE49-F238E27FC236}">
                  <a16:creationId xmlns:a16="http://schemas.microsoft.com/office/drawing/2014/main" id="{1DA29D9A-DD96-43EF-B182-868A71CA63FC}"/>
                </a:ext>
              </a:extLst>
            </p:cNvPr>
            <p:cNvSpPr txBox="1"/>
            <p:nvPr/>
          </p:nvSpPr>
          <p:spPr>
            <a:xfrm rot="21600000">
              <a:off x="0" y="2500538"/>
              <a:ext cx="8229600" cy="819878"/>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106680" tIns="106680" rIns="106680" bIns="106680" numCol="1" spcCol="1270" anchor="ctr" anchorCtr="0">
              <a:noAutofit/>
            </a:bodyPr>
            <a:lstStyle/>
            <a:p>
              <a:pPr marL="0" lvl="0" indent="0" algn="ctr" defTabSz="666750" rtl="0">
                <a:lnSpc>
                  <a:spcPct val="90000"/>
                </a:lnSpc>
                <a:spcBef>
                  <a:spcPct val="0"/>
                </a:spcBef>
                <a:spcAft>
                  <a:spcPct val="35000"/>
                </a:spcAft>
                <a:buNone/>
              </a:pPr>
              <a:r>
                <a:rPr lang="en-US" sz="1500" kern="1200" dirty="0">
                  <a:ea typeface="+mn-ea"/>
                  <a:cs typeface="+mn-cs"/>
                </a:rPr>
                <a:t>Track Cars that enter and exit each section</a:t>
              </a:r>
              <a:endParaRPr lang="en-US" sz="1500" kern="1200" dirty="0"/>
            </a:p>
          </p:txBody>
        </p:sp>
      </p:grpSp>
      <p:grpSp>
        <p:nvGrpSpPr>
          <p:cNvPr id="11" name="Group 10">
            <a:extLst>
              <a:ext uri="{FF2B5EF4-FFF2-40B4-BE49-F238E27FC236}">
                <a16:creationId xmlns:a16="http://schemas.microsoft.com/office/drawing/2014/main" id="{D8BE7A4D-0952-4CCE-B4D5-5EA8630027CD}"/>
              </a:ext>
              <a:ext uri="{C183D7F6-B498-43B3-948B-1728B52AA6E4}">
                <adec:decorative xmlns:adec="http://schemas.microsoft.com/office/drawing/2017/decorative" val="1"/>
              </a:ext>
            </a:extLst>
          </p:cNvPr>
          <p:cNvGrpSpPr/>
          <p:nvPr/>
        </p:nvGrpSpPr>
        <p:grpSpPr>
          <a:xfrm>
            <a:off x="2514598" y="4660118"/>
            <a:ext cx="3939541" cy="425066"/>
            <a:chOff x="0" y="3750030"/>
            <a:chExt cx="8229600" cy="820415"/>
          </a:xfrm>
          <a:solidFill>
            <a:schemeClr val="accent1"/>
          </a:solidFill>
        </p:grpSpPr>
        <p:sp>
          <p:nvSpPr>
            <p:cNvPr id="30" name="Rectangle 29">
              <a:extLst>
                <a:ext uri="{FF2B5EF4-FFF2-40B4-BE49-F238E27FC236}">
                  <a16:creationId xmlns:a16="http://schemas.microsoft.com/office/drawing/2014/main" id="{27D052D3-5943-4CCA-A968-24C63DF3001D}"/>
                </a:ext>
                <a:ext uri="{C183D7F6-B498-43B3-948B-1728B52AA6E4}">
                  <adec:decorative xmlns:adec="http://schemas.microsoft.com/office/drawing/2017/decorative" val="1"/>
                </a:ext>
              </a:extLst>
            </p:cNvPr>
            <p:cNvSpPr/>
            <p:nvPr/>
          </p:nvSpPr>
          <p:spPr>
            <a:xfrm>
              <a:off x="0" y="3750030"/>
              <a:ext cx="8229600" cy="820415"/>
            </a:xfrm>
            <a:prstGeom prst="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1" name="TextBox 30">
              <a:extLst>
                <a:ext uri="{FF2B5EF4-FFF2-40B4-BE49-F238E27FC236}">
                  <a16:creationId xmlns:a16="http://schemas.microsoft.com/office/drawing/2014/main" id="{581D9412-6870-452F-A54C-AFA568D05E5F}"/>
                </a:ext>
              </a:extLst>
            </p:cNvPr>
            <p:cNvSpPr txBox="1"/>
            <p:nvPr/>
          </p:nvSpPr>
          <p:spPr>
            <a:xfrm>
              <a:off x="178044" y="3938725"/>
              <a:ext cx="7913077" cy="443025"/>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106680" tIns="106680" rIns="106680" bIns="106680" numCol="1" spcCol="1270" anchor="ctr" anchorCtr="0">
              <a:noAutofit/>
            </a:bodyPr>
            <a:lstStyle/>
            <a:p>
              <a:pPr marL="0" lvl="0" indent="0" algn="ctr" defTabSz="666750" rtl="0">
                <a:lnSpc>
                  <a:spcPct val="90000"/>
                </a:lnSpc>
                <a:spcBef>
                  <a:spcPct val="0"/>
                </a:spcBef>
                <a:spcAft>
                  <a:spcPct val="35000"/>
                </a:spcAft>
                <a:buNone/>
              </a:pPr>
              <a:r>
                <a:rPr lang="en-US" sz="1500" kern="1200" dirty="0">
                  <a:ea typeface="+mn-ea"/>
                  <a:cs typeface="+mn-cs"/>
                </a:rPr>
                <a:t>Keep Count</a:t>
              </a:r>
              <a:endParaRPr lang="en-US" sz="1500" kern="1200" dirty="0"/>
            </a:p>
          </p:txBody>
        </p:sp>
      </p:grpSp>
      <p:grpSp>
        <p:nvGrpSpPr>
          <p:cNvPr id="32" name="Group 31">
            <a:extLst>
              <a:ext uri="{FF2B5EF4-FFF2-40B4-BE49-F238E27FC236}">
                <a16:creationId xmlns:a16="http://schemas.microsoft.com/office/drawing/2014/main" id="{047D18DE-CB9D-48E2-9573-5FC8A7567899}"/>
              </a:ext>
              <a:ext uri="{C183D7F6-B498-43B3-948B-1728B52AA6E4}">
                <adec:decorative xmlns:adec="http://schemas.microsoft.com/office/drawing/2017/decorative" val="1"/>
              </a:ext>
            </a:extLst>
          </p:cNvPr>
          <p:cNvGrpSpPr/>
          <p:nvPr/>
        </p:nvGrpSpPr>
        <p:grpSpPr>
          <a:xfrm>
            <a:off x="2524068" y="2525884"/>
            <a:ext cx="3939540" cy="653752"/>
            <a:chOff x="0" y="1251046"/>
            <a:chExt cx="8229600" cy="1261798"/>
          </a:xfrm>
          <a:solidFill>
            <a:schemeClr val="accent2">
              <a:lumMod val="60000"/>
              <a:lumOff val="40000"/>
            </a:schemeClr>
          </a:solidFill>
        </p:grpSpPr>
        <p:sp>
          <p:nvSpPr>
            <p:cNvPr id="33" name="Callout: Up Arrow 32">
              <a:extLst>
                <a:ext uri="{FF2B5EF4-FFF2-40B4-BE49-F238E27FC236}">
                  <a16:creationId xmlns:a16="http://schemas.microsoft.com/office/drawing/2014/main" id="{1F9B95FF-54E3-434A-AB9F-A915AC481724}"/>
                </a:ext>
                <a:ext uri="{C183D7F6-B498-43B3-948B-1728B52AA6E4}">
                  <adec:decorative xmlns:adec="http://schemas.microsoft.com/office/drawing/2017/decorative" val="1"/>
                </a:ext>
              </a:extLst>
            </p:cNvPr>
            <p:cNvSpPr/>
            <p:nvPr/>
          </p:nvSpPr>
          <p:spPr>
            <a:xfrm rot="10800000">
              <a:off x="0" y="1251046"/>
              <a:ext cx="8229600" cy="1261798"/>
            </a:xfrm>
            <a:prstGeom prst="upArrowCallou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4" name="Callout: Up Arrow 14">
              <a:extLst>
                <a:ext uri="{FF2B5EF4-FFF2-40B4-BE49-F238E27FC236}">
                  <a16:creationId xmlns:a16="http://schemas.microsoft.com/office/drawing/2014/main" id="{5F0C98E5-86BD-4A39-B7A4-871D0B5CBAA5}"/>
                </a:ext>
              </a:extLst>
            </p:cNvPr>
            <p:cNvSpPr txBox="1"/>
            <p:nvPr/>
          </p:nvSpPr>
          <p:spPr>
            <a:xfrm rot="21600000">
              <a:off x="0" y="1251046"/>
              <a:ext cx="8229600" cy="819878"/>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106680" tIns="106680" rIns="106680" bIns="106680" numCol="1" spcCol="1270" anchor="ctr" anchorCtr="0">
              <a:noAutofit/>
            </a:bodyPr>
            <a:lstStyle/>
            <a:p>
              <a:pPr marL="0" lvl="0" indent="0" algn="ctr" defTabSz="666750" rtl="0">
                <a:lnSpc>
                  <a:spcPct val="90000"/>
                </a:lnSpc>
                <a:spcBef>
                  <a:spcPct val="0"/>
                </a:spcBef>
                <a:spcAft>
                  <a:spcPct val="35000"/>
                </a:spcAft>
                <a:buNone/>
              </a:pPr>
              <a:r>
                <a:rPr lang="en-US" sz="1500" kern="1200" dirty="0">
                  <a:solidFill>
                    <a:schemeClr val="bg1"/>
                  </a:solidFill>
                </a:rPr>
                <a:t>Detect the Cars</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2"/>
                                        </p:tgtEl>
                                        <p:attrNameLst>
                                          <p:attrName>style.visibility</p:attrName>
                                        </p:attrNameLst>
                                      </p:cBhvr>
                                      <p:to>
                                        <p:strVal val="visible"/>
                                      </p:to>
                                    </p:set>
                                    <p:animEffect transition="in" filter="fade">
                                      <p:cBhvr>
                                        <p:cTn id="17" dur="500"/>
                                        <p:tgtEl>
                                          <p:spTgt spid="3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p:txBody>
          <a:bodyPr/>
          <a:lstStyle/>
          <a:p>
            <a:r>
              <a:rPr lang="en-US" b="0" dirty="0"/>
              <a:t>CODE </a:t>
            </a:r>
            <a:r>
              <a:rPr lang="en-US" dirty="0"/>
              <a:t>SPECIFICS</a:t>
            </a:r>
          </a:p>
        </p:txBody>
      </p:sp>
      <p:sp>
        <p:nvSpPr>
          <p:cNvPr id="5" name="Slide Number Placeholder 5">
            <a:extLst>
              <a:ext uri="{FF2B5EF4-FFF2-40B4-BE49-F238E27FC236}">
                <a16:creationId xmlns:a16="http://schemas.microsoft.com/office/drawing/2014/main" id="{161CB7FE-4BC2-4768-8C6C-F2EDE3AAC421}"/>
              </a:ext>
            </a:extLst>
          </p:cNvPr>
          <p:cNvSpPr>
            <a:spLocks noGrp="1"/>
          </p:cNvSpPr>
          <p:nvPr>
            <p:ph type="sldNum" sz="quarter" idx="12"/>
          </p:nvPr>
        </p:nvSpPr>
        <p:spPr/>
        <p:txBody>
          <a:bodyPr/>
          <a:lstStyle/>
          <a:p>
            <a:fld id="{FEA1243F-3000-4347-94A4-FBDEAD3122CB}" type="slidenum">
              <a:rPr lang="en-US" smtClean="0"/>
              <a:pPr/>
              <a:t>6</a:t>
            </a:fld>
            <a:endParaRPr lang="en-US" dirty="0"/>
          </a:p>
        </p:txBody>
      </p:sp>
      <p:sp>
        <p:nvSpPr>
          <p:cNvPr id="7" name="TextBox 6">
            <a:extLst>
              <a:ext uri="{FF2B5EF4-FFF2-40B4-BE49-F238E27FC236}">
                <a16:creationId xmlns:a16="http://schemas.microsoft.com/office/drawing/2014/main" id="{BB86F72E-3503-4AF4-906E-01AD775CB99D}"/>
              </a:ext>
            </a:extLst>
          </p:cNvPr>
          <p:cNvSpPr txBox="1"/>
          <p:nvPr/>
        </p:nvSpPr>
        <p:spPr>
          <a:xfrm>
            <a:off x="2408312" y="3289011"/>
            <a:ext cx="1563960" cy="584775"/>
          </a:xfrm>
          <a:prstGeom prst="rect">
            <a:avLst/>
          </a:prstGeom>
          <a:noFill/>
          <a:ln w="57150">
            <a:solidFill>
              <a:schemeClr val="accent2">
                <a:lumMod val="75000"/>
              </a:schemeClr>
            </a:solidFill>
          </a:ln>
        </p:spPr>
        <p:txBody>
          <a:bodyPr wrap="square" rtlCol="0">
            <a:spAutoFit/>
          </a:bodyPr>
          <a:lstStyle/>
          <a:p>
            <a:pPr algn="ctr"/>
            <a:r>
              <a:rPr lang="en-US" sz="3200" b="1" dirty="0">
                <a:solidFill>
                  <a:schemeClr val="bg1"/>
                </a:solidFill>
              </a:rPr>
              <a:t>Border</a:t>
            </a:r>
          </a:p>
        </p:txBody>
      </p:sp>
      <p:sp>
        <p:nvSpPr>
          <p:cNvPr id="9" name="TextBox 8">
            <a:extLst>
              <a:ext uri="{FF2B5EF4-FFF2-40B4-BE49-F238E27FC236}">
                <a16:creationId xmlns:a16="http://schemas.microsoft.com/office/drawing/2014/main" id="{191A4822-B6AA-4D96-8286-4F6F0051642C}"/>
              </a:ext>
            </a:extLst>
          </p:cNvPr>
          <p:cNvSpPr txBox="1"/>
          <p:nvPr/>
        </p:nvSpPr>
        <p:spPr>
          <a:xfrm>
            <a:off x="4762872" y="3289012"/>
            <a:ext cx="1512168" cy="584775"/>
          </a:xfrm>
          <a:prstGeom prst="rect">
            <a:avLst/>
          </a:prstGeom>
          <a:noFill/>
          <a:ln w="57150">
            <a:solidFill>
              <a:schemeClr val="accent2">
                <a:lumMod val="75000"/>
              </a:schemeClr>
            </a:solidFill>
          </a:ln>
        </p:spPr>
        <p:txBody>
          <a:bodyPr wrap="square" rtlCol="0">
            <a:spAutoFit/>
          </a:bodyPr>
          <a:lstStyle/>
          <a:p>
            <a:pPr algn="ctr"/>
            <a:r>
              <a:rPr lang="en-US" sz="3200" b="1" dirty="0">
                <a:solidFill>
                  <a:schemeClr val="bg1"/>
                </a:solidFill>
              </a:rPr>
              <a:t>Main</a:t>
            </a:r>
          </a:p>
        </p:txBody>
      </p:sp>
      <p:sp>
        <p:nvSpPr>
          <p:cNvPr id="10" name="TextBox 9">
            <a:extLst>
              <a:ext uri="{FF2B5EF4-FFF2-40B4-BE49-F238E27FC236}">
                <a16:creationId xmlns:a16="http://schemas.microsoft.com/office/drawing/2014/main" id="{AA6028F8-8BD9-4B83-ACA4-7DEB5E5DD01F}"/>
              </a:ext>
            </a:extLst>
          </p:cNvPr>
          <p:cNvSpPr txBox="1"/>
          <p:nvPr/>
        </p:nvSpPr>
        <p:spPr>
          <a:xfrm>
            <a:off x="4665712" y="2060848"/>
            <a:ext cx="1706488" cy="584775"/>
          </a:xfrm>
          <a:prstGeom prst="rect">
            <a:avLst/>
          </a:prstGeom>
          <a:noFill/>
          <a:ln w="57150">
            <a:solidFill>
              <a:schemeClr val="accent2">
                <a:lumMod val="75000"/>
              </a:schemeClr>
            </a:solidFill>
          </a:ln>
        </p:spPr>
        <p:txBody>
          <a:bodyPr wrap="square" rtlCol="0">
            <a:spAutoFit/>
          </a:bodyPr>
          <a:lstStyle/>
          <a:p>
            <a:pPr algn="ctr"/>
            <a:r>
              <a:rPr lang="en-US" sz="3200" b="1" dirty="0">
                <a:solidFill>
                  <a:schemeClr val="bg1"/>
                </a:solidFill>
              </a:rPr>
              <a:t>Section</a:t>
            </a:r>
          </a:p>
        </p:txBody>
      </p:sp>
      <p:cxnSp>
        <p:nvCxnSpPr>
          <p:cNvPr id="12" name="Straight Arrow Connector 11">
            <a:extLst>
              <a:ext uri="{FF2B5EF4-FFF2-40B4-BE49-F238E27FC236}">
                <a16:creationId xmlns:a16="http://schemas.microsoft.com/office/drawing/2014/main" id="{5F582670-C80A-4BD7-90CE-F311328B3CF0}"/>
              </a:ext>
            </a:extLst>
          </p:cNvPr>
          <p:cNvCxnSpPr>
            <a:stCxn id="9" idx="1"/>
            <a:endCxn id="7" idx="3"/>
          </p:cNvCxnSpPr>
          <p:nvPr/>
        </p:nvCxnSpPr>
        <p:spPr>
          <a:xfrm flipH="1" flipV="1">
            <a:off x="3972272" y="3581399"/>
            <a:ext cx="790600" cy="1"/>
          </a:xfrm>
          <a:prstGeom prst="straightConnector1">
            <a:avLst/>
          </a:prstGeom>
          <a:ln w="5715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F8409E11-0DC6-4CEE-B2B5-E5DCA0514DD3}"/>
              </a:ext>
            </a:extLst>
          </p:cNvPr>
          <p:cNvCxnSpPr>
            <a:stCxn id="9" idx="0"/>
            <a:endCxn id="10" idx="2"/>
          </p:cNvCxnSpPr>
          <p:nvPr/>
        </p:nvCxnSpPr>
        <p:spPr>
          <a:xfrm flipV="1">
            <a:off x="5518956" y="2645623"/>
            <a:ext cx="0" cy="643389"/>
          </a:xfrm>
          <a:prstGeom prst="straightConnector1">
            <a:avLst/>
          </a:prstGeom>
          <a:ln w="5715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7D2C4DDC-2FBF-4213-91B9-CAD8B64C3A13}"/>
              </a:ext>
            </a:extLst>
          </p:cNvPr>
          <p:cNvSpPr txBox="1"/>
          <p:nvPr/>
        </p:nvSpPr>
        <p:spPr>
          <a:xfrm>
            <a:off x="7020272" y="5301208"/>
            <a:ext cx="1847684" cy="369332"/>
          </a:xfrm>
          <a:prstGeom prst="rect">
            <a:avLst/>
          </a:prstGeom>
          <a:noFill/>
          <a:ln w="57150">
            <a:solidFill>
              <a:schemeClr val="accent2">
                <a:lumMod val="75000"/>
              </a:schemeClr>
            </a:solidFill>
          </a:ln>
        </p:spPr>
        <p:txBody>
          <a:bodyPr wrap="square" rtlCol="0">
            <a:spAutoFit/>
          </a:bodyPr>
          <a:lstStyle/>
          <a:p>
            <a:pPr algn="ctr"/>
            <a:r>
              <a:rPr lang="en-US" b="1" dirty="0" err="1">
                <a:solidFill>
                  <a:schemeClr val="bg1"/>
                </a:solidFill>
              </a:rPr>
              <a:t>AtomicCounter</a:t>
            </a:r>
            <a:endParaRPr lang="en-US" b="1" dirty="0">
              <a:solidFill>
                <a:schemeClr val="bg1"/>
              </a:solidFill>
            </a:endParaRPr>
          </a:p>
        </p:txBody>
      </p:sp>
      <p:sp>
        <p:nvSpPr>
          <p:cNvPr id="20" name="TextBox 19">
            <a:extLst>
              <a:ext uri="{FF2B5EF4-FFF2-40B4-BE49-F238E27FC236}">
                <a16:creationId xmlns:a16="http://schemas.microsoft.com/office/drawing/2014/main" id="{28F2E1ED-F06F-46F9-9C17-53FFFA3A8306}"/>
              </a:ext>
            </a:extLst>
          </p:cNvPr>
          <p:cNvSpPr txBox="1"/>
          <p:nvPr/>
        </p:nvSpPr>
        <p:spPr>
          <a:xfrm>
            <a:off x="2373288" y="1561868"/>
            <a:ext cx="1634007" cy="1077218"/>
          </a:xfrm>
          <a:prstGeom prst="rect">
            <a:avLst/>
          </a:prstGeom>
          <a:noFill/>
          <a:ln w="57150">
            <a:solidFill>
              <a:schemeClr val="accent2">
                <a:lumMod val="75000"/>
              </a:schemeClr>
            </a:solidFill>
          </a:ln>
        </p:spPr>
        <p:txBody>
          <a:bodyPr wrap="square" rtlCol="0">
            <a:spAutoFit/>
          </a:bodyPr>
          <a:lstStyle/>
          <a:p>
            <a:pPr algn="ctr"/>
            <a:r>
              <a:rPr lang="en-US" sz="3200" b="1" dirty="0">
                <a:solidFill>
                  <a:schemeClr val="bg1"/>
                </a:solidFill>
              </a:rPr>
              <a:t>Object tracker</a:t>
            </a:r>
          </a:p>
        </p:txBody>
      </p:sp>
      <p:cxnSp>
        <p:nvCxnSpPr>
          <p:cNvPr id="22" name="Straight Arrow Connector 21">
            <a:extLst>
              <a:ext uri="{FF2B5EF4-FFF2-40B4-BE49-F238E27FC236}">
                <a16:creationId xmlns:a16="http://schemas.microsoft.com/office/drawing/2014/main" id="{28ECA28F-4C1D-46FC-8DA7-200F96D2D34D}"/>
              </a:ext>
            </a:extLst>
          </p:cNvPr>
          <p:cNvCxnSpPr>
            <a:stCxn id="7" idx="0"/>
            <a:endCxn id="20" idx="2"/>
          </p:cNvCxnSpPr>
          <p:nvPr/>
        </p:nvCxnSpPr>
        <p:spPr>
          <a:xfrm flipV="1">
            <a:off x="3190292" y="2639086"/>
            <a:ext cx="0" cy="649925"/>
          </a:xfrm>
          <a:prstGeom prst="straightConnector1">
            <a:avLst/>
          </a:prstGeom>
          <a:ln w="5715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075CEA43-7866-4883-AE4D-2E282EFCC086}"/>
              </a:ext>
            </a:extLst>
          </p:cNvPr>
          <p:cNvSpPr txBox="1"/>
          <p:nvPr/>
        </p:nvSpPr>
        <p:spPr>
          <a:xfrm>
            <a:off x="2213662" y="4489601"/>
            <a:ext cx="1953258" cy="1077218"/>
          </a:xfrm>
          <a:prstGeom prst="rect">
            <a:avLst/>
          </a:prstGeom>
          <a:noFill/>
          <a:ln w="57150">
            <a:solidFill>
              <a:schemeClr val="accent2">
                <a:lumMod val="75000"/>
              </a:schemeClr>
            </a:solidFill>
          </a:ln>
        </p:spPr>
        <p:txBody>
          <a:bodyPr wrap="square" rtlCol="0">
            <a:spAutoFit/>
          </a:bodyPr>
          <a:lstStyle/>
          <a:p>
            <a:pPr algn="ctr"/>
            <a:r>
              <a:rPr lang="en-US" sz="3200" b="1" dirty="0">
                <a:solidFill>
                  <a:schemeClr val="bg1"/>
                </a:solidFill>
              </a:rPr>
              <a:t>Centroid tracker</a:t>
            </a:r>
          </a:p>
        </p:txBody>
      </p:sp>
      <p:cxnSp>
        <p:nvCxnSpPr>
          <p:cNvPr id="30" name="Straight Arrow Connector 29">
            <a:extLst>
              <a:ext uri="{FF2B5EF4-FFF2-40B4-BE49-F238E27FC236}">
                <a16:creationId xmlns:a16="http://schemas.microsoft.com/office/drawing/2014/main" id="{8E6BDF43-5DB2-409D-9B1A-6F986781E085}"/>
              </a:ext>
            </a:extLst>
          </p:cNvPr>
          <p:cNvCxnSpPr>
            <a:stCxn id="7" idx="2"/>
            <a:endCxn id="26" idx="0"/>
          </p:cNvCxnSpPr>
          <p:nvPr/>
        </p:nvCxnSpPr>
        <p:spPr>
          <a:xfrm flipH="1">
            <a:off x="3190291" y="3873786"/>
            <a:ext cx="1" cy="615815"/>
          </a:xfrm>
          <a:prstGeom prst="straightConnector1">
            <a:avLst/>
          </a:prstGeom>
          <a:ln w="5715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94433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14"/>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0"/>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12"/>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7"/>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22"/>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20"/>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30"/>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26"/>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animBg="1"/>
      <p:bldP spid="9" grpId="0" animBg="1"/>
      <p:bldP spid="10" grpId="0" animBg="1"/>
      <p:bldP spid="18" grpId="0" animBg="1"/>
      <p:bldP spid="20" grpId="0" animBg="1"/>
      <p:bldP spid="2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a:xfrm>
            <a:off x="899592" y="376810"/>
            <a:ext cx="5976664" cy="675926"/>
          </a:xfrm>
        </p:spPr>
        <p:txBody>
          <a:bodyPr/>
          <a:lstStyle/>
          <a:p>
            <a:r>
              <a:rPr lang="en-US" b="0" dirty="0"/>
              <a:t>RELEVANT </a:t>
            </a:r>
            <a:r>
              <a:rPr lang="en-US" dirty="0"/>
              <a:t>BACKGROUND</a:t>
            </a:r>
          </a:p>
        </p:txBody>
      </p:sp>
      <p:sp>
        <p:nvSpPr>
          <p:cNvPr id="5" name="Slide Number Placeholder 5">
            <a:extLst>
              <a:ext uri="{FF2B5EF4-FFF2-40B4-BE49-F238E27FC236}">
                <a16:creationId xmlns:a16="http://schemas.microsoft.com/office/drawing/2014/main" id="{63114880-DADC-4F85-86A5-B5EC46980DB7}"/>
              </a:ext>
            </a:extLst>
          </p:cNvPr>
          <p:cNvSpPr>
            <a:spLocks noGrp="1"/>
          </p:cNvSpPr>
          <p:nvPr>
            <p:ph type="sldNum" sz="quarter" idx="11"/>
          </p:nvPr>
        </p:nvSpPr>
        <p:spPr/>
        <p:txBody>
          <a:bodyPr/>
          <a:lstStyle/>
          <a:p>
            <a:fld id="{FEA1243F-3000-4347-94A4-FBDEAD3122CB}" type="slidenum">
              <a:rPr lang="en-US" smtClean="0"/>
              <a:pPr/>
              <a:t>7</a:t>
            </a:fld>
            <a:endParaRPr lang="en-US" dirty="0"/>
          </a:p>
        </p:txBody>
      </p:sp>
      <p:graphicFrame>
        <p:nvGraphicFramePr>
          <p:cNvPr id="22" name="Content Placeholder 3" descr="list smart graphic design">
            <a:extLst>
              <a:ext uri="{FF2B5EF4-FFF2-40B4-BE49-F238E27FC236}">
                <a16:creationId xmlns:a16="http://schemas.microsoft.com/office/drawing/2014/main" id="{99ABCA38-E805-47EA-AC3D-96864E1BB7A6}"/>
              </a:ext>
            </a:extLst>
          </p:cNvPr>
          <p:cNvGraphicFramePr>
            <a:graphicFrameLocks/>
          </p:cNvGraphicFramePr>
          <p:nvPr>
            <p:extLst>
              <p:ext uri="{D42A27DB-BD31-4B8C-83A1-F6EECF244321}">
                <p14:modId xmlns:p14="http://schemas.microsoft.com/office/powerpoint/2010/main" val="987310217"/>
              </p:ext>
            </p:extLst>
          </p:nvPr>
        </p:nvGraphicFramePr>
        <p:xfrm>
          <a:off x="609600" y="1828800"/>
          <a:ext cx="7726680" cy="3962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99126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22">
                                            <p:graphicEl>
                                              <a:dgm id="{8B3DCA86-CC99-48ED-8764-6E81C7AE6BE9}"/>
                                            </p:graphic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22">
                                            <p:graphicEl>
                                              <a:dgm id="{D96AA0FF-3772-4C88-B9D9-D7702591B9A7}"/>
                                            </p:graphic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22">
                                            <p:graphicEl>
                                              <a:dgm id="{388E0281-7FCC-4892-BD85-59C45354E9DA}"/>
                                            </p:graphic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22">
                                            <p:graphicEl>
                                              <a:dgm id="{EA904451-CA9C-48CF-A3F7-6C4003934218}"/>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22" grpId="0" uiExpand="1">
        <p:bldSub>
          <a:bldDgm bld="one"/>
        </p:bldSub>
      </p:bldGraphic>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a:xfrm>
            <a:off x="251520" y="376810"/>
            <a:ext cx="5976664" cy="675926"/>
          </a:xfrm>
        </p:spPr>
        <p:txBody>
          <a:bodyPr/>
          <a:lstStyle/>
          <a:p>
            <a:r>
              <a:rPr lang="en-US" b="0" dirty="0"/>
              <a:t> DETECTION </a:t>
            </a:r>
            <a:r>
              <a:rPr lang="en-US" dirty="0"/>
              <a:t>STAGE</a:t>
            </a:r>
          </a:p>
        </p:txBody>
      </p:sp>
      <p:sp>
        <p:nvSpPr>
          <p:cNvPr id="5" name="Slide Number Placeholder 5">
            <a:extLst>
              <a:ext uri="{FF2B5EF4-FFF2-40B4-BE49-F238E27FC236}">
                <a16:creationId xmlns:a16="http://schemas.microsoft.com/office/drawing/2014/main" id="{63114880-DADC-4F85-86A5-B5EC46980DB7}"/>
              </a:ext>
            </a:extLst>
          </p:cNvPr>
          <p:cNvSpPr>
            <a:spLocks noGrp="1"/>
          </p:cNvSpPr>
          <p:nvPr>
            <p:ph type="sldNum" sz="quarter" idx="11"/>
          </p:nvPr>
        </p:nvSpPr>
        <p:spPr/>
        <p:txBody>
          <a:bodyPr/>
          <a:lstStyle/>
          <a:p>
            <a:fld id="{FEA1243F-3000-4347-94A4-FBDEAD3122CB}" type="slidenum">
              <a:rPr lang="en-US" smtClean="0"/>
              <a:pPr/>
              <a:t>8</a:t>
            </a:fld>
            <a:endParaRPr lang="en-US" dirty="0"/>
          </a:p>
        </p:txBody>
      </p:sp>
      <p:graphicFrame>
        <p:nvGraphicFramePr>
          <p:cNvPr id="22" name="Content Placeholder 3" descr="list smart graphic design">
            <a:extLst>
              <a:ext uri="{FF2B5EF4-FFF2-40B4-BE49-F238E27FC236}">
                <a16:creationId xmlns:a16="http://schemas.microsoft.com/office/drawing/2014/main" id="{99ABCA38-E805-47EA-AC3D-96864E1BB7A6}"/>
              </a:ext>
            </a:extLst>
          </p:cNvPr>
          <p:cNvGraphicFramePr>
            <a:graphicFrameLocks/>
          </p:cNvGraphicFramePr>
          <p:nvPr>
            <p:extLst>
              <p:ext uri="{D42A27DB-BD31-4B8C-83A1-F6EECF244321}">
                <p14:modId xmlns:p14="http://schemas.microsoft.com/office/powerpoint/2010/main" val="2431529658"/>
              </p:ext>
            </p:extLst>
          </p:nvPr>
        </p:nvGraphicFramePr>
        <p:xfrm>
          <a:off x="609600" y="1828800"/>
          <a:ext cx="7726680" cy="3962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Rectangle 8">
            <a:extLst>
              <a:ext uri="{FF2B5EF4-FFF2-40B4-BE49-F238E27FC236}">
                <a16:creationId xmlns:a16="http://schemas.microsoft.com/office/drawing/2014/main" id="{6FB95FAF-6A03-4FED-A2DE-6E1F287992B8}"/>
              </a:ext>
            </a:extLst>
          </p:cNvPr>
          <p:cNvSpPr/>
          <p:nvPr/>
        </p:nvSpPr>
        <p:spPr>
          <a:xfrm>
            <a:off x="1331640" y="3312976"/>
            <a:ext cx="2808312" cy="288032"/>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8C2010D-C0B3-414B-80D6-C40EFB8B54C8}"/>
              </a:ext>
            </a:extLst>
          </p:cNvPr>
          <p:cNvSpPr/>
          <p:nvPr/>
        </p:nvSpPr>
        <p:spPr>
          <a:xfrm>
            <a:off x="1331640" y="5373216"/>
            <a:ext cx="1080120" cy="288032"/>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22">
                                            <p:graphicEl>
                                              <a:dgm id="{8B3DCA86-CC99-48ED-8764-6E81C7AE6BE9}"/>
                                            </p:graphic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22">
                                            <p:graphicEl>
                                              <a:dgm id="{D96AA0FF-3772-4C88-B9D9-D7702591B9A7}"/>
                                            </p:graphic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22">
                                            <p:graphicEl>
                                              <a:dgm id="{388E0281-7FCC-4892-BD85-59C45354E9DA}"/>
                                            </p:graphic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22">
                                            <p:graphicEl>
                                              <a:dgm id="{EA904451-CA9C-48CF-A3F7-6C4003934218}"/>
                                            </p:graphicEl>
                                          </p:spTgt>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22" grpId="0" uiExpand="1">
        <p:bldSub>
          <a:bldDgm bld="one"/>
        </p:bldSub>
      </p:bldGraphic>
      <p:bldP spid="9" grpId="0" animBg="1"/>
      <p:bldP spid="10"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E0967-BEAF-42D3-90C6-B760A4C3AB76}"/>
              </a:ext>
            </a:extLst>
          </p:cNvPr>
          <p:cNvSpPr>
            <a:spLocks noGrp="1"/>
          </p:cNvSpPr>
          <p:nvPr>
            <p:ph type="title"/>
          </p:nvPr>
        </p:nvSpPr>
        <p:spPr>
          <a:xfrm>
            <a:off x="322708" y="332656"/>
            <a:ext cx="5401420" cy="675926"/>
          </a:xfrm>
        </p:spPr>
        <p:txBody>
          <a:bodyPr/>
          <a:lstStyle/>
          <a:p>
            <a:r>
              <a:rPr lang="en-US" b="0" dirty="0"/>
              <a:t>CHOOSING </a:t>
            </a:r>
            <a:br>
              <a:rPr lang="en-US" b="0" dirty="0"/>
            </a:br>
            <a:r>
              <a:rPr lang="en-US" dirty="0"/>
              <a:t>HYPER-PARAMETERS</a:t>
            </a:r>
            <a:endParaRPr lang="en-US" b="0" dirty="0"/>
          </a:p>
        </p:txBody>
      </p:sp>
      <p:pic>
        <p:nvPicPr>
          <p:cNvPr id="5" name="Picture 4" descr="A screenshot of a cell phone&#10;&#10;Description automatically generated">
            <a:extLst>
              <a:ext uri="{FF2B5EF4-FFF2-40B4-BE49-F238E27FC236}">
                <a16:creationId xmlns:a16="http://schemas.microsoft.com/office/drawing/2014/main" id="{4D32571C-4A4C-4AEF-AF49-B82909F8236B}"/>
              </a:ext>
            </a:extLst>
          </p:cNvPr>
          <p:cNvPicPr>
            <a:picLocks noChangeAspect="1"/>
          </p:cNvPicPr>
          <p:nvPr/>
        </p:nvPicPr>
        <p:blipFill>
          <a:blip r:embed="rId3"/>
          <a:stretch>
            <a:fillRect/>
          </a:stretch>
        </p:blipFill>
        <p:spPr>
          <a:xfrm>
            <a:off x="-36512" y="1844824"/>
            <a:ext cx="4704523" cy="3528392"/>
          </a:xfrm>
          <a:prstGeom prst="rect">
            <a:avLst/>
          </a:prstGeom>
        </p:spPr>
      </p:pic>
      <p:pic>
        <p:nvPicPr>
          <p:cNvPr id="7" name="Picture 6" descr="A screenshot of a cell phone&#10;&#10;Description automatically generated">
            <a:extLst>
              <a:ext uri="{FF2B5EF4-FFF2-40B4-BE49-F238E27FC236}">
                <a16:creationId xmlns:a16="http://schemas.microsoft.com/office/drawing/2014/main" id="{2C99E147-E127-4E28-A9FA-866603216FDD}"/>
              </a:ext>
            </a:extLst>
          </p:cNvPr>
          <p:cNvPicPr>
            <a:picLocks noChangeAspect="1"/>
          </p:cNvPicPr>
          <p:nvPr/>
        </p:nvPicPr>
        <p:blipFill>
          <a:blip r:embed="rId4"/>
          <a:stretch>
            <a:fillRect/>
          </a:stretch>
        </p:blipFill>
        <p:spPr>
          <a:xfrm>
            <a:off x="4499992" y="1844824"/>
            <a:ext cx="4704523" cy="3528392"/>
          </a:xfrm>
          <a:prstGeom prst="rect">
            <a:avLst/>
          </a:prstGeom>
        </p:spPr>
      </p:pic>
      <p:sp>
        <p:nvSpPr>
          <p:cNvPr id="8" name="TextBox 7">
            <a:extLst>
              <a:ext uri="{FF2B5EF4-FFF2-40B4-BE49-F238E27FC236}">
                <a16:creationId xmlns:a16="http://schemas.microsoft.com/office/drawing/2014/main" id="{1264DCE4-0666-4965-93BC-39788B49A97F}"/>
              </a:ext>
            </a:extLst>
          </p:cNvPr>
          <p:cNvSpPr txBox="1"/>
          <p:nvPr/>
        </p:nvSpPr>
        <p:spPr>
          <a:xfrm>
            <a:off x="611560" y="6093296"/>
            <a:ext cx="1584176" cy="369332"/>
          </a:xfrm>
          <a:prstGeom prst="rect">
            <a:avLst/>
          </a:prstGeom>
          <a:noFill/>
          <a:ln>
            <a:solidFill>
              <a:schemeClr val="bg1"/>
            </a:solidFill>
          </a:ln>
        </p:spPr>
        <p:txBody>
          <a:bodyPr wrap="square" rtlCol="0">
            <a:spAutoFit/>
          </a:bodyPr>
          <a:lstStyle/>
          <a:p>
            <a:r>
              <a:rPr lang="en-US" dirty="0">
                <a:solidFill>
                  <a:schemeClr val="bg1"/>
                </a:solidFill>
              </a:rPr>
              <a:t>Example only</a:t>
            </a:r>
          </a:p>
        </p:txBody>
      </p:sp>
    </p:spTree>
    <p:extLst>
      <p:ext uri="{BB962C8B-B14F-4D97-AF65-F5344CB8AC3E}">
        <p14:creationId xmlns:p14="http://schemas.microsoft.com/office/powerpoint/2010/main" val="767106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7"/>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Verve">
  <a:themeElements>
    <a:clrScheme name="Custom 48">
      <a:dk1>
        <a:sysClr val="windowText" lastClr="000000"/>
      </a:dk1>
      <a:lt1>
        <a:sysClr val="window" lastClr="FFFFFF"/>
      </a:lt1>
      <a:dk2>
        <a:srgbClr val="262626"/>
      </a:dk2>
      <a:lt2>
        <a:srgbClr val="F2F2F2"/>
      </a:lt2>
      <a:accent1>
        <a:srgbClr val="C94C25"/>
      </a:accent1>
      <a:accent2>
        <a:srgbClr val="EA8640"/>
      </a:accent2>
      <a:accent3>
        <a:srgbClr val="99D9E7"/>
      </a:accent3>
      <a:accent4>
        <a:srgbClr val="FAB17B"/>
      </a:accent4>
      <a:accent5>
        <a:srgbClr val="21B8B3"/>
      </a:accent5>
      <a:accent6>
        <a:srgbClr val="F3786E"/>
      </a:accent6>
      <a:hlink>
        <a:srgbClr val="646567"/>
      </a:hlink>
      <a:folHlink>
        <a:srgbClr val="646567"/>
      </a:folHlink>
    </a:clrScheme>
    <a:fontScheme name="Custom 27">
      <a:majorFont>
        <a:latin typeface="Segoe UI"/>
        <a:ea typeface=""/>
        <a:cs typeface=""/>
      </a:majorFont>
      <a:minorFont>
        <a:latin typeface="Arial"/>
        <a:ea typeface=""/>
        <a:cs typeface=""/>
      </a:minorFont>
    </a:fontScheme>
    <a:fmtScheme name="Verve">
      <a:fillStyleLst>
        <a:solidFill>
          <a:schemeClr val="phClr"/>
        </a:solidFill>
        <a:gradFill rotWithShape="1">
          <a:gsLst>
            <a:gs pos="0">
              <a:schemeClr val="phClr">
                <a:tint val="10000"/>
                <a:satMod val="300000"/>
              </a:schemeClr>
            </a:gs>
            <a:gs pos="34000">
              <a:schemeClr val="phClr">
                <a:tint val="13500"/>
                <a:satMod val="250000"/>
              </a:schemeClr>
            </a:gs>
            <a:gs pos="100000">
              <a:schemeClr val="phClr">
                <a:tint val="60000"/>
                <a:satMod val="200000"/>
              </a:schemeClr>
            </a:gs>
          </a:gsLst>
          <a:path path="circle">
            <a:fillToRect l="110000" t="250000" r="110000" b="40000"/>
          </a:path>
        </a:gradFill>
        <a:gradFill rotWithShape="1">
          <a:gsLst>
            <a:gs pos="0">
              <a:schemeClr val="phClr">
                <a:tint val="60000"/>
                <a:satMod val="160000"/>
              </a:schemeClr>
            </a:gs>
            <a:gs pos="46000">
              <a:schemeClr val="phClr">
                <a:tint val="86000"/>
                <a:satMod val="160000"/>
              </a:schemeClr>
            </a:gs>
            <a:gs pos="100000">
              <a:schemeClr val="phClr">
                <a:shade val="40000"/>
                <a:satMod val="160000"/>
              </a:schemeClr>
            </a:gs>
          </a:gsLst>
          <a:path path="circle">
            <a:fillToRect l="110000" t="250000" r="110000" b="40000"/>
          </a:path>
        </a:gradFill>
      </a:fillStyleLst>
      <a:lnStyleLst>
        <a:ln w="9525" cap="flat" cmpd="sng" algn="ctr">
          <a:solidFill>
            <a:schemeClr val="phClr">
              <a:satMod val="120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63500" dist="25400" dir="14700000" algn="t" rotWithShape="0">
              <a:srgbClr val="000000">
                <a:alpha val="50000"/>
              </a:srgbClr>
            </a:outerShdw>
          </a:effectLst>
        </a:effectStyle>
        <a:effectStyle>
          <a:effectLst>
            <a:outerShdw blurRad="50800" dist="38100" dir="14700000" algn="t" rotWithShape="0">
              <a:srgbClr val="000000">
                <a:alpha val="60000"/>
              </a:srgbClr>
            </a:outerShdw>
          </a:effectLst>
        </a:effectStyle>
        <a:effectStyle>
          <a:effectLst>
            <a:outerShdw blurRad="50800" dist="38100" dir="14700000" algn="t" rotWithShape="0">
              <a:srgbClr val="000000">
                <a:alpha val="60000"/>
              </a:srgbClr>
            </a:outerShdw>
          </a:effectLst>
          <a:scene3d>
            <a:camera prst="orthographicFront" fov="0">
              <a:rot lat="0" lon="0" rev="0"/>
            </a:camera>
            <a:lightRig rig="contrasting" dir="t">
              <a:rot lat="0" lon="0" rev="3600000"/>
            </a:lightRig>
          </a:scene3d>
          <a:sp3d prstMaterial="plastic">
            <a:bevelT w="127000" h="38200" prst="relaxedInset"/>
            <a:contourClr>
              <a:schemeClr val="phClr"/>
            </a:contourClr>
          </a:sp3d>
        </a:effectStyle>
      </a:effectStyleLst>
      <a:bgFillStyleLst>
        <a:solidFill>
          <a:schemeClr val="phClr"/>
        </a:solidFill>
        <a:gradFill rotWithShape="1">
          <a:gsLst>
            <a:gs pos="0">
              <a:schemeClr val="phClr">
                <a:shade val="48000"/>
                <a:satMod val="230000"/>
              </a:schemeClr>
            </a:gs>
            <a:gs pos="60000">
              <a:schemeClr val="phClr">
                <a:shade val="92000"/>
                <a:satMod val="230000"/>
              </a:schemeClr>
            </a:gs>
            <a:gs pos="100000">
              <a:schemeClr val="phClr">
                <a:tint val="85000"/>
                <a:satMod val="400000"/>
              </a:schemeClr>
            </a:gs>
          </a:gsLst>
          <a:lin ang="5400000" scaled="0"/>
        </a:gradFill>
        <a:blipFill>
          <a:blip xmlns:r="http://schemas.openxmlformats.org/officeDocument/2006/relationships" r:embed="rId1">
            <a:duotone>
              <a:schemeClr val="phClr">
                <a:shade val="70000"/>
                <a:satMod val="130000"/>
              </a:schemeClr>
              <a:schemeClr val="phClr">
                <a:tint val="70000"/>
                <a:satMod val="130000"/>
              </a:schemeClr>
            </a:duotone>
          </a:blip>
          <a:tile tx="0" ty="0" sx="90000" sy="90000" flip="none" algn="t"/>
        </a:blipFill>
      </a:bgFillStyleLst>
    </a:fmtScheme>
  </a:themeElements>
  <a:objectDefaults/>
  <a:extraClrSchemeLst/>
  <a:extLst>
    <a:ext uri="{05A4C25C-085E-4340-85A3-A5531E510DB2}">
      <thm15:themeFamily xmlns:thm15="http://schemas.microsoft.com/office/thememl/2012/main" name="TF10167107_Project status report_RVA_v3.potx" id="{4F81F982-6C51-4092-B8D8-4B9E627EB026}" vid="{408BF7D7-5259-4FB8-AB61-68B3FB5EAB1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0000"/>
                <a:satMod val="155000"/>
              </a:schemeClr>
            </a:gs>
            <a:gs pos="65000">
              <a:schemeClr val="phClr">
                <a:shade val="85000"/>
                <a:satMod val="155000"/>
              </a:schemeClr>
            </a:gs>
            <a:gs pos="100000">
              <a:schemeClr val="phClr">
                <a:shade val="95000"/>
                <a:satMod val="155000"/>
              </a:schemeClr>
            </a:gs>
          </a:gsLst>
          <a:lin ang="16200000" scaled="0"/>
        </a:gradFill>
      </a:fillStyleLst>
      <a:lnStyleLst>
        <a:ln w="6350" cap="rnd" cmpd="sng" algn="ctr">
          <a:solidFill>
            <a:schemeClr val="phClr">
              <a:shade val="95000"/>
              <a:satMod val="105000"/>
            </a:schemeClr>
          </a:solidFill>
          <a:prstDash val="solid"/>
        </a:ln>
        <a:ln w="25400" cap="rnd" cmpd="sng" algn="ctr">
          <a:solidFill>
            <a:schemeClr val="phClr"/>
          </a:solidFill>
          <a:prstDash val="solid"/>
        </a:ln>
        <a:ln w="34925" cap="rnd" cmpd="sng" algn="ctr">
          <a:solidFill>
            <a:schemeClr val="phClr"/>
          </a:solidFill>
          <a:prstDash val="solid"/>
        </a:ln>
      </a:lnStyleLst>
      <a:effectStyleLst>
        <a:effectStyle>
          <a:effectLst>
            <a:outerShdw blurRad="50800" algn="tl" rotWithShape="0">
              <a:srgbClr val="000000">
                <a:alpha val="64000"/>
              </a:srgbClr>
            </a:outerShdw>
          </a:effectLst>
        </a:effectStyle>
        <a:effectStyle>
          <a:effectLst>
            <a:outerShdw blurRad="39000" dist="25400" dir="5400000">
              <a:srgbClr val="000000">
                <a:alpha val="35000"/>
              </a:srgbClr>
            </a:outerShdw>
          </a:effectLst>
        </a:effectStyle>
        <a:effectStyle>
          <a:effectLst>
            <a:outerShdw blurRad="39000" dist="25400" dir="5400000">
              <a:srgbClr val="000000">
                <a:alpha val="35000"/>
              </a:srgbClr>
            </a:outerShdw>
          </a:effectLst>
          <a:scene3d>
            <a:camera prst="orthographicFront" fov="0">
              <a:rot lat="0" lon="0" rev="0"/>
            </a:camera>
            <a:lightRig rig="threePt" dir="t">
              <a:rot lat="0" lon="0" rev="0"/>
            </a:lightRig>
          </a:scene3d>
          <a:sp3d prstMaterial="matte">
            <a:bevelT h="22225"/>
          </a:sp3d>
        </a:effectStyle>
      </a:effectStyleLst>
      <a:bgFillStyleLst>
        <a:solidFill>
          <a:schemeClr val="phClr"/>
        </a:solidFill>
        <a:gradFill rotWithShape="1">
          <a:gsLst>
            <a:gs pos="0">
              <a:schemeClr val="phClr">
                <a:shade val="50000"/>
                <a:satMod val="155000"/>
              </a:schemeClr>
            </a:gs>
            <a:gs pos="35000">
              <a:schemeClr val="phClr">
                <a:shade val="75000"/>
                <a:satMod val="155000"/>
              </a:schemeClr>
            </a:gs>
            <a:gs pos="100000">
              <a:schemeClr val="phClr">
                <a:tint val="80000"/>
                <a:satMod val="255000"/>
              </a:schemeClr>
            </a:gs>
          </a:gsLst>
          <a:lin ang="16200000" scaled="0"/>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CB47EFB-BDBB-4CE5-A848-1507BE3B7989}">
  <ds:schemaRefs>
    <ds:schemaRef ds:uri="http://purl.org/dc/elements/1.1/"/>
    <ds:schemaRef ds:uri="http://schemas.microsoft.com/office/2006/documentManagement/types"/>
    <ds:schemaRef ds:uri="16c05727-aa75-4e4a-9b5f-8a80a1165891"/>
    <ds:schemaRef ds:uri="http://schemas.openxmlformats.org/package/2006/metadata/core-properties"/>
    <ds:schemaRef ds:uri="http://schemas.microsoft.com/office/2006/metadata/properties"/>
    <ds:schemaRef ds:uri="http://www.w3.org/XML/1998/namespace"/>
    <ds:schemaRef ds:uri="http://purl.org/dc/dcmitype/"/>
    <ds:schemaRef ds:uri="71af3243-3dd4-4a8d-8c0d-dd76da1f02a5"/>
    <ds:schemaRef ds:uri="http://schemas.microsoft.com/office/infopath/2007/PartnerControls"/>
    <ds:schemaRef ds:uri="http://purl.org/dc/terms/"/>
  </ds:schemaRefs>
</ds:datastoreItem>
</file>

<file path=customXml/itemProps2.xml><?xml version="1.0" encoding="utf-8"?>
<ds:datastoreItem xmlns:ds="http://schemas.openxmlformats.org/officeDocument/2006/customXml" ds:itemID="{3DC31EBE-A492-4CE5-9650-1E2C8FDDD7CE}">
  <ds:schemaRefs>
    <ds:schemaRef ds:uri="http://schemas.microsoft.com/sharepoint/v3/contenttype/forms"/>
  </ds:schemaRefs>
</ds:datastoreItem>
</file>

<file path=customXml/itemProps3.xml><?xml version="1.0" encoding="utf-8"?>
<ds:datastoreItem xmlns:ds="http://schemas.openxmlformats.org/officeDocument/2006/customXml" ds:itemID="{B1AD0D4C-03C4-489C-932A-66E2D74FA6D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Project status report</Template>
  <TotalTime>0</TotalTime>
  <Words>695</Words>
  <Application>Microsoft Office PowerPoint</Application>
  <PresentationFormat>On-screen Show (4:3)</PresentationFormat>
  <Paragraphs>119</Paragraphs>
  <Slides>13</Slides>
  <Notes>11</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Arial</vt:lpstr>
      <vt:lpstr>Calibri</vt:lpstr>
      <vt:lpstr>Cambria Math</vt:lpstr>
      <vt:lpstr>Segoe UI</vt:lpstr>
      <vt:lpstr>Wingdings 2</vt:lpstr>
      <vt:lpstr>Verve</vt:lpstr>
      <vt:lpstr>Parking Lot Tracker</vt:lpstr>
      <vt:lpstr>Motivation</vt:lpstr>
      <vt:lpstr>Our Solution</vt:lpstr>
      <vt:lpstr>OTHER SOLUTIONS</vt:lpstr>
      <vt:lpstr>GAME PLAN</vt:lpstr>
      <vt:lpstr>CODE SPECIFICS</vt:lpstr>
      <vt:lpstr>RELEVANT BACKGROUND</vt:lpstr>
      <vt:lpstr> DETECTION STAGE</vt:lpstr>
      <vt:lpstr>CHOOSING  HYPER-PARAMETERS</vt:lpstr>
      <vt:lpstr>Demonstration</vt:lpstr>
      <vt:lpstr>ATTENTION AREAS</vt:lpstr>
      <vt:lpstr>FUTURE WORK</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2019-08-23T19:13:24Z</dcterms:created>
  <dcterms:modified xsi:type="dcterms:W3CDTF">2019-09-03T21:01:13Z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